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28"/>
  </p:notesMasterIdLst>
  <p:handoutMasterIdLst>
    <p:handoutMasterId r:id="rId29"/>
  </p:handoutMasterIdLst>
  <p:sldIdLst>
    <p:sldId id="265" r:id="rId5"/>
    <p:sldId id="707" r:id="rId6"/>
    <p:sldId id="702" r:id="rId7"/>
    <p:sldId id="703" r:id="rId8"/>
    <p:sldId id="706" r:id="rId9"/>
    <p:sldId id="709" r:id="rId10"/>
    <p:sldId id="710" r:id="rId11"/>
    <p:sldId id="718" r:id="rId12"/>
    <p:sldId id="719" r:id="rId13"/>
    <p:sldId id="712" r:id="rId14"/>
    <p:sldId id="720" r:id="rId15"/>
    <p:sldId id="721" r:id="rId16"/>
    <p:sldId id="715" r:id="rId17"/>
    <p:sldId id="713" r:id="rId18"/>
    <p:sldId id="730" r:id="rId19"/>
    <p:sldId id="732" r:id="rId20"/>
    <p:sldId id="722" r:id="rId21"/>
    <p:sldId id="733" r:id="rId22"/>
    <p:sldId id="727" r:id="rId23"/>
    <p:sldId id="724" r:id="rId24"/>
    <p:sldId id="725" r:id="rId25"/>
    <p:sldId id="687" r:id="rId26"/>
    <p:sldId id="616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4265" autoAdjust="0"/>
  </p:normalViewPr>
  <p:slideViewPr>
    <p:cSldViewPr>
      <p:cViewPr varScale="1">
        <p:scale>
          <a:sx n="94" d="100"/>
          <a:sy n="94" d="100"/>
        </p:scale>
        <p:origin x="2624" y="18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6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9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12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5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17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69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6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" TargetMode="External"/><Relationship Id="rId4" Type="http://schemas.openxmlformats.org/officeDocument/2006/relationships/hyperlink" Target="https://www.codeschool.com/courses/powering-up-with-react" TargetMode="External"/><Relationship Id="rId5" Type="http://schemas.openxmlformats.org/officeDocument/2006/relationships/hyperlink" Target="http://buildwithreact.com/tutorial" TargetMode="External"/><Relationship Id="rId6" Type="http://schemas.openxmlformats.org/officeDocument/2006/relationships/hyperlink" Target="https://www.youtube.com/watch?v=PGUMRVowdv8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React, Gently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June 1, 2017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57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Use: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722" y="990600"/>
            <a:ext cx="84832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Facebook React Official Documentation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https://facebook.github.io/react/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Code School React Tutorial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https://www.codeschool.com/courses/powering-up-with-react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EggHead.io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 With React Tutorial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http://buildwithreact.com/tutorial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 Pen – React in 15 Minutes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https://www.youtube.com/watch?v=PGUMRVowdv8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Just YouTube things…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Just read everything..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7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What is React?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752930"/>
            <a:ext cx="3514725" cy="14859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9722" y="990600"/>
            <a:ext cx="84832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React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an open-source Javascript Library developed by Facebook specifically for the task of developing User Interfaces.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was developed for the purpose of building large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apps with data that rapidly changes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relies on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component-based architecture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Each element of the UI is treated as sub-components of larger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1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 what is React Not?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722" y="990600"/>
            <a:ext cx="84832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 is not a plug-and-play UI beautifier.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 is not a “magic bullet” to building awesome User Interfaces with a touch of a mouse.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not as simple to use as libraries like jQuery or Firebase – which are intended for limited use strict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://i1.kym-cdn.com/photos/images/original/000/224/468/blaineparodysequ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4134090"/>
            <a:ext cx="2362200" cy="204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9722" y="4037588"/>
            <a:ext cx="59686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Instead, react serves as a sort of “design-paradigm” and organization strategy for building complex front-end applications.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1" y="3764758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It’s not magic.</a:t>
            </a:r>
          </a:p>
        </p:txBody>
      </p:sp>
    </p:spTree>
    <p:extLst>
      <p:ext uri="{BB962C8B-B14F-4D97-AF65-F5344CB8AC3E}">
        <p14:creationId xmlns:p14="http://schemas.microsoft.com/office/powerpoint/2010/main" val="306959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Facebook’s UI Complexities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2000"/>
            <a:ext cx="8257208" cy="4495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5396426"/>
            <a:ext cx="8677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Facebook’s website buzzes with interactive options, live-updating data, and tightly interacting elements.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poses a challenge to simple DOM manipulation strategies. </a:t>
            </a:r>
          </a:p>
        </p:txBody>
      </p:sp>
    </p:spTree>
    <p:extLst>
      <p:ext uri="{BB962C8B-B14F-4D97-AF65-F5344CB8AC3E}">
        <p14:creationId xmlns:p14="http://schemas.microsoft.com/office/powerpoint/2010/main" val="31649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Components</a:t>
            </a:r>
          </a:p>
        </p:txBody>
      </p:sp>
      <p:pic>
        <p:nvPicPr>
          <p:cNvPr id="2050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4" y="762000"/>
            <a:ext cx="7129838" cy="460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5481454"/>
            <a:ext cx="8677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React, UI elements are broken down into re-usable sub-components.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sub-component behaves in a way that it is fully contained</a:t>
            </a:r>
          </a:p>
        </p:txBody>
      </p:sp>
    </p:spTree>
    <p:extLst>
      <p:ext uri="{BB962C8B-B14F-4D97-AF65-F5344CB8AC3E}">
        <p14:creationId xmlns:p14="http://schemas.microsoft.com/office/powerpoint/2010/main" val="29111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Components!</a:t>
            </a:r>
          </a:p>
        </p:txBody>
      </p:sp>
      <p:pic>
        <p:nvPicPr>
          <p:cNvPr id="2050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02" y="91440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5" y="349567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722" y="762000"/>
            <a:ext cx="5130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By separating elements out into components...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Layout and Logic are kept bundled together in a self-contained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easily be re-used in various points in the application without needing to be re-coded.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Components can be more easily tested. (i.e. having one re-usable component means only one UI element needs to be tested).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For complex applications each of these can be critical in finding bugs and saving time. </a:t>
            </a:r>
          </a:p>
        </p:txBody>
      </p:sp>
    </p:spTree>
    <p:extLst>
      <p:ext uri="{BB962C8B-B14F-4D97-AF65-F5344CB8AC3E}">
        <p14:creationId xmlns:p14="http://schemas.microsoft.com/office/powerpoint/2010/main" val="30266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Shifting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5351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Can’t I jQuery Everything?</a:t>
            </a:r>
          </a:p>
        </p:txBody>
      </p:sp>
      <p:pic>
        <p:nvPicPr>
          <p:cNvPr id="3" name="Picture 2" descr="http://reactfordesigners.com/images/labs/jquery-style-vs-react-sty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" y="653854"/>
            <a:ext cx="6019800" cy="559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55489" y="1524000"/>
            <a:ext cx="27075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Without an organization structure, code quickly become a series of erratic DOM Manipulations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3869494"/>
            <a:ext cx="270751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contrast, React utilizes a state or Virtual DOM that acts as a middle man with pre-defined rules for how each component will behave. </a:t>
            </a:r>
          </a:p>
        </p:txBody>
      </p:sp>
    </p:spTree>
    <p:extLst>
      <p:ext uri="{BB962C8B-B14F-4D97-AF65-F5344CB8AC3E}">
        <p14:creationId xmlns:p14="http://schemas.microsoft.com/office/powerpoint/2010/main" val="293232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001000" cy="653854"/>
          </a:xfrm>
        </p:spPr>
        <p:txBody>
          <a:bodyPr>
            <a:normAutofit/>
          </a:bodyPr>
          <a:lstStyle/>
          <a:p>
            <a:r>
              <a:rPr lang="en-US" dirty="0"/>
              <a:t>Rapid Data Changes: Option #1 –jQuery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6884" y="3779581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8400" y="1371600"/>
            <a:ext cx="1676400" cy="376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3006489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2181494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4604576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13716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5600" y="1025723"/>
            <a:ext cx="1031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3484" y="962918"/>
            <a:ext cx="1869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Data-Driven Events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1495261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Article Comments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588" y="2329644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Users Signed 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1588" y="3100899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Weather Forecast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1588" y="38259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Newsfeed of articles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4544" y="47173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Messages Sent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00400" y="1495261"/>
            <a:ext cx="2819400" cy="30777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00400" y="2394452"/>
            <a:ext cx="2819400" cy="537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00400" y="3215937"/>
            <a:ext cx="2819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220720" y="4037422"/>
            <a:ext cx="2799080" cy="426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0400" y="4836012"/>
            <a:ext cx="28194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4800" y="5642927"/>
            <a:ext cx="8382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Constantly manipulating DOM is slow.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3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162800" cy="653854"/>
          </a:xfrm>
        </p:spPr>
        <p:txBody>
          <a:bodyPr>
            <a:normAutofit/>
          </a:bodyPr>
          <a:lstStyle/>
          <a:p>
            <a:r>
              <a:rPr lang="en-US" dirty="0"/>
              <a:t>Rapid Data Changes: Option #2 - React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5489" y="3779581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1800" y="1371600"/>
            <a:ext cx="1676400" cy="376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3205" y="3006489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53205" y="2181494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53205" y="4604576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3205" y="1371600"/>
            <a:ext cx="55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39000" y="1025723"/>
            <a:ext cx="1031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2089" y="962918"/>
            <a:ext cx="1869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Data-Driven Events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2795" y="1495261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Article Comments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3" y="2329644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Users Signed 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3" y="3100899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Weather Forecast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3" y="38259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Newsfeed of articles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149" y="4717387"/>
            <a:ext cx="2230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Messages Sent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94804" y="5642927"/>
            <a:ext cx="70509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Virtual DOM serves as intermediary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800" y="2337792"/>
            <a:ext cx="1676400" cy="170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71800" y="2438400"/>
            <a:ext cx="1066800" cy="762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15985" y="3196989"/>
            <a:ext cx="1066800" cy="762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981993" y="3890952"/>
            <a:ext cx="1000792" cy="8892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915985" y="4198728"/>
            <a:ext cx="1275015" cy="64322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15985" y="1726838"/>
            <a:ext cx="1427415" cy="49270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63720" y="2021867"/>
            <a:ext cx="1302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Virtual DOM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814413" y="2823298"/>
            <a:ext cx="814987" cy="4084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58598" y="3581887"/>
            <a:ext cx="102320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6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Throwback!</a:t>
            </a:r>
          </a:p>
        </p:txBody>
      </p:sp>
    </p:spTree>
    <p:extLst>
      <p:ext uri="{BB962C8B-B14F-4D97-AF65-F5344CB8AC3E}">
        <p14:creationId xmlns:p14="http://schemas.microsoft.com/office/powerpoint/2010/main" val="266343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into Docs</a:t>
            </a:r>
          </a:p>
        </p:txBody>
      </p:sp>
    </p:spTree>
    <p:extLst>
      <p:ext uri="{BB962C8B-B14F-4D97-AF65-F5344CB8AC3E}">
        <p14:creationId xmlns:p14="http://schemas.microsoft.com/office/powerpoint/2010/main" val="4700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Immersion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438400"/>
            <a:ext cx="8583814" cy="16002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With your Project Groups…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Answer each of the questions slacked out to you. </a:t>
            </a:r>
          </a:p>
          <a:p>
            <a:pPr indent="0">
              <a:spcBef>
                <a:spcPts val="0"/>
              </a:spcBef>
              <a:buNone/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i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Really try on this activity!</a:t>
            </a:r>
          </a:p>
        </p:txBody>
      </p:sp>
    </p:spTree>
    <p:extLst>
      <p:ext uri="{BB962C8B-B14F-4D97-AF65-F5344CB8AC3E}">
        <p14:creationId xmlns:p14="http://schemas.microsoft.com/office/powerpoint/2010/main" val="164316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/>
              <a:t>Gentle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2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#1 – The Great Confusion</a:t>
            </a:r>
          </a:p>
        </p:txBody>
      </p:sp>
      <p:pic>
        <p:nvPicPr>
          <p:cNvPr id="4" name="Picture 2" descr="https://funixx.files.wordpress.com/2014/09/adn5xmm_460s.jpg?w=5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79254"/>
            <a:ext cx="8763000" cy="569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7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#2 – The Great Doubt</a:t>
            </a:r>
          </a:p>
        </p:txBody>
      </p:sp>
      <p:pic>
        <p:nvPicPr>
          <p:cNvPr id="5" name="Picture 4" descr="https://tctechcrunch2011.files.wordpress.com/2014/05/rage-programming-crop.jpg?w=698&amp;h=400&amp;crop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01" y="1028734"/>
            <a:ext cx="9154101" cy="52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6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Instructor…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62000"/>
            <a:ext cx="8583814" cy="5638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4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“Duh. I remember.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I’ve felt dumb everyday since we started.”</a:t>
            </a:r>
          </a:p>
        </p:txBody>
      </p:sp>
    </p:spTree>
    <p:extLst>
      <p:ext uri="{BB962C8B-B14F-4D97-AF65-F5344CB8AC3E}">
        <p14:creationId xmlns:p14="http://schemas.microsoft.com/office/powerpoint/2010/main" val="23127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Student…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" y="762000"/>
            <a:ext cx="8583814" cy="5638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4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4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Nah </a:t>
            </a:r>
            <a:r>
              <a:rPr lang="en-US" sz="48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Brah</a:t>
            </a:r>
            <a:r>
              <a:rPr lang="en-US" sz="4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about to feel </a:t>
            </a:r>
            <a:r>
              <a:rPr lang="en-US" sz="32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waaaaay</a:t>
            </a:r>
            <a:r>
              <a:rPr lang="en-US" sz="32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MOARRR dumb.</a:t>
            </a:r>
          </a:p>
        </p:txBody>
      </p:sp>
    </p:spTree>
    <p:extLst>
      <p:ext uri="{BB962C8B-B14F-4D97-AF65-F5344CB8AC3E}">
        <p14:creationId xmlns:p14="http://schemas.microsoft.com/office/powerpoint/2010/main" val="156973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ReactJS</a:t>
            </a:r>
            <a:r>
              <a:rPr lang="en-US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64827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This will not be you.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04800" y="5995100"/>
            <a:ext cx="8610599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Do not treat this class as a “spoon feeding” session. 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static-secure.guim.co.uk/sys-images/Users/Help/screenshots/2012/2/6/1328545965797/baby-eating-from-spoon-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255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5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This will be you.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04800" y="5995100"/>
            <a:ext cx="8610599" cy="521092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Instead, it’s meant to be an immersion and exposure. 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://i.telegraph.co.uk/multimedia/archive/02647/baby_2647544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" y="797094"/>
            <a:ext cx="8077200" cy="505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11573</TotalTime>
  <Words>546</Words>
  <Application>Microsoft Macintosh PowerPoint</Application>
  <PresentationFormat>On-screen Show (4:3)</PresentationFormat>
  <Paragraphs>115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UCF - Theme</vt:lpstr>
      <vt:lpstr>Rutgers - Theme</vt:lpstr>
      <vt:lpstr>Unbranded</vt:lpstr>
      <vt:lpstr>UTAustin</vt:lpstr>
      <vt:lpstr>React, Gently</vt:lpstr>
      <vt:lpstr>A Throwback!</vt:lpstr>
      <vt:lpstr>Obstacle #1 – The Great Confusion</vt:lpstr>
      <vt:lpstr>Obstacle #2 – The Great Doubt</vt:lpstr>
      <vt:lpstr>Silly Instructor…</vt:lpstr>
      <vt:lpstr>Silly Student…</vt:lpstr>
      <vt:lpstr>Welcome to ReactJS!!!</vt:lpstr>
      <vt:lpstr>Note: This will not be you.</vt:lpstr>
      <vt:lpstr>Note: This will be you.</vt:lpstr>
      <vt:lpstr>Resources To Use:</vt:lpstr>
      <vt:lpstr>So… What is React?</vt:lpstr>
      <vt:lpstr>But… what is React Not?</vt:lpstr>
      <vt:lpstr>Facebook’s UI Complexities</vt:lpstr>
      <vt:lpstr>The Concept of Components</vt:lpstr>
      <vt:lpstr>Power of Components!</vt:lpstr>
      <vt:lpstr>Data Shifting Applications</vt:lpstr>
      <vt:lpstr>Why Can’t I jQuery Everything?</vt:lpstr>
      <vt:lpstr>Rapid Data Changes: Option #1 –jQuery</vt:lpstr>
      <vt:lpstr>Rapid Data Changes: Option #2 - React</vt:lpstr>
      <vt:lpstr>Digging into Docs</vt:lpstr>
      <vt:lpstr>Documentation Immersion</vt:lpstr>
      <vt:lpstr>A Gentle Intro</vt:lpstr>
      <vt:lpstr>Questions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McSwain</cp:lastModifiedBy>
  <cp:revision>1535</cp:revision>
  <cp:lastPrinted>2016-01-30T16:23:56Z</cp:lastPrinted>
  <dcterms:created xsi:type="dcterms:W3CDTF">2015-01-20T17:19:00Z</dcterms:created>
  <dcterms:modified xsi:type="dcterms:W3CDTF">2017-06-01T20:10:37Z</dcterms:modified>
</cp:coreProperties>
</file>