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 autoAdjust="0"/>
    <p:restoredTop sz="84265" autoAdjust="0"/>
  </p:normalViewPr>
  <p:slideViewPr>
    <p:cSldViewPr>
      <p:cViewPr varScale="1">
        <p:scale>
          <a:sx n="94" d="100"/>
          <a:sy n="94" d="100"/>
        </p:scale>
        <p:origin x="2368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3716198" cy="381000"/>
          </a:xfrm>
        </p:spPr>
        <p:txBody>
          <a:bodyPr/>
          <a:lstStyle/>
          <a:p>
            <a:r>
              <a:rPr lang="en-US" dirty="0" smtClean="0"/>
              <a:t>February 14,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</a:t>
            </a:r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753</Words>
  <Application>Microsoft Macintosh PowerPoint</Application>
  <PresentationFormat>On-screen Show 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1515</cp:revision>
  <cp:lastPrinted>2016-01-30T16:23:56Z</cp:lastPrinted>
  <dcterms:created xsi:type="dcterms:W3CDTF">2015-01-20T17:19:00Z</dcterms:created>
  <dcterms:modified xsi:type="dcterms:W3CDTF">2017-02-14T13:10:38Z</dcterms:modified>
</cp:coreProperties>
</file>