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47" r:id="rId25"/>
    <p:sldId id="728" r:id="rId26"/>
    <p:sldId id="732" r:id="rId27"/>
    <p:sldId id="740" r:id="rId28"/>
    <p:sldId id="741" r:id="rId29"/>
    <p:sldId id="742" r:id="rId30"/>
    <p:sldId id="743" r:id="rId31"/>
    <p:sldId id="744" r:id="rId32"/>
    <p:sldId id="745" r:id="rId33"/>
    <p:sldId id="749" r:id="rId34"/>
    <p:sldId id="750" r:id="rId35"/>
    <p:sldId id="733" r:id="rId36"/>
    <p:sldId id="734" r:id="rId37"/>
    <p:sldId id="736" r:id="rId38"/>
    <p:sldId id="748" r:id="rId39"/>
    <p:sldId id="751" r:id="rId40"/>
    <p:sldId id="616"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3" autoAdjust="0"/>
    <p:restoredTop sz="84288" autoAdjust="0"/>
  </p:normalViewPr>
  <p:slideViewPr>
    <p:cSldViewPr>
      <p:cViewPr>
        <p:scale>
          <a:sx n="100" d="100"/>
          <a:sy n="100" d="100"/>
        </p:scale>
        <p:origin x="2296" y="27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2/16/17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2/16/17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2/16/17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2/16/17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2/16/17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2/16/17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png"/><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
        <p:nvSpPr>
          <p:cNvPr id="3" name="Text Placeholder 2"/>
          <p:cNvSpPr>
            <a:spLocks noGrp="1"/>
          </p:cNvSpPr>
          <p:nvPr>
            <p:ph type="body" sz="quarter" idx="11"/>
          </p:nvPr>
        </p:nvSpPr>
        <p:spPr>
          <a:xfrm>
            <a:off x="3370402" y="4034789"/>
            <a:ext cx="2725598" cy="381000"/>
          </a:xfrm>
        </p:spPr>
        <p:txBody>
          <a:bodyPr/>
          <a:lstStyle/>
          <a:p>
            <a:r>
              <a:rPr lang="en-US" dirty="0" smtClean="0"/>
              <a:t>February 16, 2017</a:t>
            </a:r>
            <a:endParaRPr lang="en-US" dirty="0"/>
          </a:p>
        </p:txBody>
      </p:sp>
      <p:sp>
        <p:nvSpPr>
          <p:cNvPr id="4" name="Text Placeholder 3"/>
          <p:cNvSpPr>
            <a:spLocks noGrp="1"/>
          </p:cNvSpPr>
          <p:nvPr>
            <p:ph type="body" sz="quarter" idx="10"/>
          </p:nvPr>
        </p:nvSpPr>
        <p:spPr/>
        <p:txBody>
          <a:bodyPr/>
          <a:lstStyle/>
          <a:p>
            <a:r>
              <a:rPr lang="en-US" dirty="0"/>
              <a:t>Day 11</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7-ColorCorrector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11567</TotalTime>
  <Words>1125</Words>
  <Application>Microsoft Macintosh PowerPoint</Application>
  <PresentationFormat>On-screen Show (4:3)</PresentationFormat>
  <Paragraphs>215</Paragraphs>
  <Slides>37</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37</vt:i4>
      </vt:variant>
    </vt:vector>
  </HeadingPairs>
  <TitlesOfParts>
    <vt:vector size="46" baseType="lpstr">
      <vt:lpstr>Arial</vt:lpstr>
      <vt:lpstr>Calibri</vt:lpstr>
      <vt:lpstr>Calibri Light</vt:lpstr>
      <vt:lpstr>Courier New</vt:lpstr>
      <vt:lpstr>Roboto</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John McSwain</cp:lastModifiedBy>
  <cp:revision>1533</cp:revision>
  <cp:lastPrinted>2016-01-30T16:23:56Z</cp:lastPrinted>
  <dcterms:created xsi:type="dcterms:W3CDTF">2015-01-20T17:19:00Z</dcterms:created>
  <dcterms:modified xsi:type="dcterms:W3CDTF">2017-02-16T19:02:37Z</dcterms:modified>
</cp:coreProperties>
</file>