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1"/>
  </p:notesMasterIdLst>
  <p:handoutMasterIdLst>
    <p:handoutMasterId r:id="rId7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 autoAdjust="0"/>
    <p:restoredTop sz="84265" autoAdjust="0"/>
  </p:normalViewPr>
  <p:slideViewPr>
    <p:cSldViewPr>
      <p:cViewPr varScale="1">
        <p:scale>
          <a:sx n="94" d="100"/>
          <a:sy n="94" d="100"/>
        </p:scale>
        <p:origin x="25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gi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t.bootcampcontent.com/GT-Coding-Boot-Camp/01-17-Class-Content/" TargetMode="External"/><Relationship Id="rId4" Type="http://schemas.openxmlformats.org/officeDocument/2006/relationships/hyperlink" Target="https://www.youtube.com/watch?v=ieb6Svbc10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w3schools.com/tags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kMBinXTCrXI&amp;list=PLgJ8UgkiorCnMLsUevoQRxH8t9bt7ne14&amp;index=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image" Target="../media/image37.png"/><Relationship Id="rId1" Type="http://schemas.openxmlformats.org/officeDocument/2006/relationships/video" Target="https://www.youtube.com/embed/kMBinXTCrXI?controls=0&amp;showinfo=0" TargetMode="Externa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 smtClean="0"/>
              <a:t>January 26,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http://gt.bootcampcontent.com/GT-Coding-Boot-Camp/01-17-Class-Content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Re-Watch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https://www.youtube.com/watch?v=ieb6Svbc10E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gt.bootcampcontent.com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/GT-Coding-Boot-Camp/01-17-Class-Content.git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Assignment #1 is due next week</a:t>
            </a:r>
          </a:p>
          <a:p>
            <a:pPr marL="342900" lvl="1" indent="0">
              <a:buNone/>
            </a:pPr>
            <a:endParaRPr lang="en-US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TTH Class: Next Thursday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Februrary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900" b="1" u="sng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Padding-top(bottom/left/right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10013</TotalTime>
  <Words>1967</Words>
  <Application>Microsoft Macintosh PowerPoint</Application>
  <PresentationFormat>On-screen Show (4:3)</PresentationFormat>
  <Paragraphs>462</Paragraphs>
  <Slides>65</Slides>
  <Notes>65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Calibri</vt:lpstr>
      <vt:lpstr>Calibri Light</vt:lpstr>
      <vt:lpstr>Roboto</vt:lpstr>
      <vt:lpstr>Arial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1442</cp:revision>
  <cp:lastPrinted>2016-01-30T16:23:56Z</cp:lastPrinted>
  <dcterms:created xsi:type="dcterms:W3CDTF">2015-01-20T17:19:00Z</dcterms:created>
  <dcterms:modified xsi:type="dcterms:W3CDTF">2017-01-26T22:00:36Z</dcterms:modified>
</cp:coreProperties>
</file>