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2" r:id="rId4"/>
    <p:sldId id="263" r:id="rId5"/>
    <p:sldId id="266" r:id="rId6"/>
    <p:sldId id="267" r:id="rId7"/>
    <p:sldId id="270" r:id="rId8"/>
    <p:sldId id="268" r:id="rId9"/>
    <p:sldId id="261" r:id="rId10"/>
    <p:sldId id="264" r:id="rId11"/>
    <p:sldId id="269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188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A4AC-D21B-4118-AFDE-76E55DC4137B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535D-D17C-453F-AE27-280D97748B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404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 programs will output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Function 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407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778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299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935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284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in ReactJS and React Native.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8927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Error </a:t>
            </a:r>
          </a:p>
          <a:p>
            <a:r>
              <a:rPr lang="en-GB" dirty="0"/>
              <a:t>2: Error (a is not defined) – no return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3: Error (a is not defined)</a:t>
            </a:r>
          </a:p>
          <a:p>
            <a:r>
              <a:rPr lang="en-GB" dirty="0"/>
              <a:t>4: Output: 0</a:t>
            </a:r>
          </a:p>
          <a:p>
            <a:r>
              <a:rPr lang="en-GB" dirty="0"/>
              <a:t>5: Output: 6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755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538" y="1208534"/>
            <a:ext cx="10018712" cy="5118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40974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02/22/2024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409749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40974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  <p:pic>
        <p:nvPicPr>
          <p:cNvPr id="15" name="Picture 8" descr="Image result for JavaScript png icon">
            <a:extLst>
              <a:ext uri="{FF2B5EF4-FFF2-40B4-BE49-F238E27FC236}">
                <a16:creationId xmlns:a16="http://schemas.microsoft.com/office/drawing/2014/main" id="{75F4371C-1CDA-49AB-A8D7-70CF0879A2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3104494/does-javascript-pass-by-refer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react_es6.asp" TargetMode="External"/><Relationship Id="rId2" Type="http://schemas.openxmlformats.org/officeDocument/2006/relationships/hyperlink" Target="https://developer.mozilla.org/en-US/docs/Web/JavaScript/Guide/Details_of_the_Object_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2697163"/>
            <a:ext cx="6036101" cy="289665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MOBILE APPLICATION DEVELOPMENT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JavaScript</a:t>
            </a:r>
          </a:p>
          <a:p>
            <a:r>
              <a:rPr lang="en-GB" sz="1600" dirty="0"/>
              <a:t>Functions</a:t>
            </a:r>
            <a:endParaRPr lang="en-PK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67D2132D-F637-4277-9BED-552CEE8E0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815439" y="3335973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FEBE3691-2381-4ED8-A974-112AD4BD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306" y="1823335"/>
            <a:ext cx="1519056" cy="1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5086-94AF-4061-87BD-6FA25543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Pass by 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D18-8673-4E9F-BBAE-E1AF7D8C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Objects are of Reference Type</a:t>
            </a:r>
          </a:p>
          <a:p>
            <a:pPr lvl="1"/>
            <a:r>
              <a:rPr lang="en-GB" dirty="0"/>
              <a:t>Therefore, JavaScript is Pass by Reference for Objects</a:t>
            </a:r>
            <a:endParaRPr lang="en-PK" dirty="0"/>
          </a:p>
          <a:p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197344-7308-4EAB-ABB4-D72528EDE317}"/>
              </a:ext>
            </a:extLst>
          </p:cNvPr>
          <p:cNvSpPr/>
          <p:nvPr/>
        </p:nvSpPr>
        <p:spPr>
          <a:xfrm>
            <a:off x="1458277" y="2247037"/>
            <a:ext cx="4679949" cy="224742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p1.value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{ value: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2E6033-D8F0-4DB7-BE68-96E05BF27FB6}"/>
              </a:ext>
            </a:extLst>
          </p:cNvPr>
          <p:cNvSpPr/>
          <p:nvPr/>
        </p:nvSpPr>
        <p:spPr>
          <a:xfrm>
            <a:off x="6914672" y="2247037"/>
            <a:ext cx="4679950" cy="2247424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p1.value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p1.index++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{ value: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index: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a.index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BF4E9-BB9A-49BC-AF67-CCAA81A7F637}"/>
              </a:ext>
            </a:extLst>
          </p:cNvPr>
          <p:cNvSpPr/>
          <p:nvPr/>
        </p:nvSpPr>
        <p:spPr>
          <a:xfrm>
            <a:off x="2796856" y="5649466"/>
            <a:ext cx="9136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Visit this link for the detailed discussion:</a:t>
            </a:r>
            <a:endParaRPr lang="en-GB" b="1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https://stackoverflow.com/questions/13104494/does-javascript-pass-by-reference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43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C6C1-D661-402F-9ADB-2FBBF511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Arrow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0E3D-88EE-4452-8F69-B3A9C21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10018712" cy="4384546"/>
          </a:xfrm>
        </p:spPr>
        <p:txBody>
          <a:bodyPr>
            <a:normAutofit/>
          </a:bodyPr>
          <a:lstStyle/>
          <a:p>
            <a:r>
              <a:rPr lang="en-US" dirty="0"/>
              <a:t>Arrow functions were introduced in ES6</a:t>
            </a:r>
          </a:p>
          <a:p>
            <a:r>
              <a:rPr lang="en-US" dirty="0"/>
              <a:t>An arrow function expression has a shorter syntax compared to function expressions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gets shorter! If the function has only one statement, and the statement returns a value</a:t>
            </a:r>
          </a:p>
          <a:p>
            <a:r>
              <a:rPr lang="en-US" dirty="0"/>
              <a:t>Arrow Functions Return Value by Default</a:t>
            </a:r>
          </a:p>
          <a:p>
            <a:endParaRPr lang="en-P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1AA275-37E9-4909-8ECB-8C9FE3BB4D9E}"/>
              </a:ext>
            </a:extLst>
          </p:cNvPr>
          <p:cNvSpPr/>
          <p:nvPr/>
        </p:nvSpPr>
        <p:spPr>
          <a:xfrm>
            <a:off x="4114800" y="2606496"/>
            <a:ext cx="3962400" cy="13280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hello = 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 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 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07CE5-FE5F-4545-BFBF-B84CB0746B0C}"/>
              </a:ext>
            </a:extLst>
          </p:cNvPr>
          <p:cNvSpPr/>
          <p:nvPr/>
        </p:nvSpPr>
        <p:spPr>
          <a:xfrm>
            <a:off x="4041615" y="5694018"/>
            <a:ext cx="4694556" cy="715089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hello = ()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 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C6C1-D661-402F-9ADB-2FBBF511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Arrow Function with Parameters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0E3D-88EE-4452-8F69-B3A9C21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10018712" cy="4384546"/>
          </a:xfrm>
        </p:spPr>
        <p:txBody>
          <a:bodyPr>
            <a:normAutofit/>
          </a:bodyPr>
          <a:lstStyle/>
          <a:p>
            <a:r>
              <a:rPr lang="en-US" dirty="0"/>
              <a:t>If you have parameters, you pass them inside the parentheses</a:t>
            </a:r>
          </a:p>
          <a:p>
            <a:endParaRPr lang="en-US" dirty="0"/>
          </a:p>
          <a:p>
            <a:endParaRPr lang="en-GB" dirty="0"/>
          </a:p>
          <a:p>
            <a:r>
              <a:rPr lang="en-US" dirty="0"/>
              <a:t>If you have only one parameter, you can skip the parentheses as well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7F79A-9B03-4B9F-891C-CD2D21A5FDA4}"/>
              </a:ext>
            </a:extLst>
          </p:cNvPr>
          <p:cNvSpPr/>
          <p:nvPr/>
        </p:nvSpPr>
        <p:spPr>
          <a:xfrm>
            <a:off x="1691640" y="1810435"/>
            <a:ext cx="4114800" cy="7150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hello = (val)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"Hi 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+ val;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054377-AB00-443A-8D35-BB2677F3FF13}"/>
              </a:ext>
            </a:extLst>
          </p:cNvPr>
          <p:cNvSpPr/>
          <p:nvPr/>
        </p:nvSpPr>
        <p:spPr>
          <a:xfrm>
            <a:off x="1691640" y="3466132"/>
            <a:ext cx="4114800" cy="7150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hello = val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"Hi 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+ val;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9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8A15-FB84-42D6-85C6-0EB49C16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Expected Output?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C0ED0-A41A-4116-9B1A-0DB5B054A9F9}"/>
              </a:ext>
            </a:extLst>
          </p:cNvPr>
          <p:cNvSpPr/>
          <p:nvPr/>
        </p:nvSpPr>
        <p:spPr>
          <a:xfrm>
            <a:off x="1021080" y="1792516"/>
            <a:ext cx="11170920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(a,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05844-9A70-469E-9BAC-E63DC67AE3EB}"/>
              </a:ext>
            </a:extLst>
          </p:cNvPr>
          <p:cNvSpPr/>
          <p:nvPr/>
        </p:nvSpPr>
        <p:spPr>
          <a:xfrm>
            <a:off x="1379537" y="255183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69B70-744B-4AE9-BD00-7E2132731261}"/>
              </a:ext>
            </a:extLst>
          </p:cNvPr>
          <p:cNvSpPr/>
          <p:nvPr/>
        </p:nvSpPr>
        <p:spPr>
          <a:xfrm>
            <a:off x="6096000" y="255183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FB49B-ACB8-400E-B112-4C525837A422}"/>
              </a:ext>
            </a:extLst>
          </p:cNvPr>
          <p:cNvSpPr/>
          <p:nvPr/>
        </p:nvSpPr>
        <p:spPr>
          <a:xfrm>
            <a:off x="1379536" y="4548277"/>
            <a:ext cx="4990784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F20E1-CDEC-4C18-AE5F-1A3DB109024D}"/>
              </a:ext>
            </a:extLst>
          </p:cNvPr>
          <p:cNvSpPr/>
          <p:nvPr/>
        </p:nvSpPr>
        <p:spPr>
          <a:xfrm>
            <a:off x="6606540" y="454827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(a,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B6B4-05EB-44D4-9178-76F08AB7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7CF7-4032-4A81-9267-4795975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MDN Web Docs: </a:t>
            </a:r>
            <a:r>
              <a:rPr lang="en-US" dirty="0"/>
              <a:t>Details of the object model </a:t>
            </a:r>
            <a:r>
              <a:rPr lang="en-GB" dirty="0"/>
              <a:t>(</a:t>
            </a:r>
            <a:r>
              <a:rPr lang="en-GB" dirty="0">
                <a:hlinkClick r:id="rId2"/>
              </a:rPr>
              <a:t>https://developer.mozilla.org/en-US/docs/Web/JavaScript/Guide/Details_of_the_Object_Model</a:t>
            </a:r>
            <a:r>
              <a:rPr lang="en-GB" dirty="0"/>
              <a:t>)</a:t>
            </a:r>
          </a:p>
          <a:p>
            <a:r>
              <a:rPr lang="en-GB" dirty="0"/>
              <a:t>W3Schools React ES6 (</a:t>
            </a:r>
            <a:r>
              <a:rPr lang="en-GB" dirty="0">
                <a:hlinkClick r:id="rId3"/>
              </a:rPr>
              <a:t>https://www.w3schools.com/react/react_es6.</a:t>
            </a:r>
            <a:r>
              <a:rPr lang="en-GB">
                <a:hlinkClick r:id="rId3"/>
              </a:rPr>
              <a:t>asp</a:t>
            </a:r>
            <a:r>
              <a:rPr lang="en-GB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3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Block of code designed to perform a particular task.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JavaScript function is defined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keyword, followed by a name, followed by parentheses ().</a:t>
            </a:r>
          </a:p>
          <a:p>
            <a:r>
              <a:rPr lang="en-US" dirty="0"/>
              <a:t>Function arguments are the values received by the function when it is invoked.</a:t>
            </a:r>
          </a:p>
          <a:p>
            <a:r>
              <a:rPr lang="en-US" dirty="0"/>
              <a:t>Inside the function, the arguments (the parameters) behave as local variables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B91F4-F139-4B2F-83C7-61A3438F4A2F}"/>
              </a:ext>
            </a:extLst>
          </p:cNvPr>
          <p:cNvSpPr/>
          <p:nvPr/>
        </p:nvSpPr>
        <p:spPr>
          <a:xfrm>
            <a:off x="1833796" y="1749917"/>
            <a:ext cx="87642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(p1, p2)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p1 * p2;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function returns the product of p1 and p2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</p:spPr>
        <p:txBody>
          <a:bodyPr/>
          <a:lstStyle/>
          <a:p>
            <a:r>
              <a:rPr lang="en-GB" dirty="0"/>
              <a:t>JS Functions – What will be the output? 1/2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B3040-9497-40C3-BB3E-6F7790F33CC6}"/>
              </a:ext>
            </a:extLst>
          </p:cNvPr>
          <p:cNvSpPr/>
          <p:nvPr/>
        </p:nvSpPr>
        <p:spPr>
          <a:xfrm>
            <a:off x="3796843" y="1208533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4D91B-B770-4C96-A5B1-D334D066752B}"/>
              </a:ext>
            </a:extLst>
          </p:cNvPr>
          <p:cNvSpPr/>
          <p:nvPr/>
        </p:nvSpPr>
        <p:spPr>
          <a:xfrm>
            <a:off x="3791846" y="2290492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2EB14-D2DA-485E-B69B-CF3DAE44728B}"/>
              </a:ext>
            </a:extLst>
          </p:cNvPr>
          <p:cNvSpPr/>
          <p:nvPr/>
        </p:nvSpPr>
        <p:spPr>
          <a:xfrm>
            <a:off x="3791846" y="3372451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70701-4056-4D92-A023-37F7168F48E4}"/>
              </a:ext>
            </a:extLst>
          </p:cNvPr>
          <p:cNvSpPr/>
          <p:nvPr/>
        </p:nvSpPr>
        <p:spPr>
          <a:xfrm>
            <a:off x="3791846" y="4454410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1C7CA-5CEE-4D40-B387-8F4E4BB3A375}"/>
              </a:ext>
            </a:extLst>
          </p:cNvPr>
          <p:cNvSpPr/>
          <p:nvPr/>
        </p:nvSpPr>
        <p:spPr>
          <a:xfrm>
            <a:off x="3791846" y="5536369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5, 6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1759F0-484D-4D3C-A5A3-0C8C8BBE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675" y="1208533"/>
            <a:ext cx="614596" cy="5251165"/>
          </a:xfrm>
        </p:spPr>
        <p:txBody>
          <a:bodyPr anchor="t">
            <a:normAutofit/>
          </a:bodyPr>
          <a:lstStyle/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1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2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3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4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5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9651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30" grpId="0" animBg="1"/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</p:spPr>
        <p:txBody>
          <a:bodyPr/>
          <a:lstStyle/>
          <a:p>
            <a:r>
              <a:rPr lang="en-GB" dirty="0"/>
              <a:t>JS Functions – What will be the output? 2/2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B3040-9497-40C3-BB3E-6F7790F33CC6}"/>
              </a:ext>
            </a:extLst>
          </p:cNvPr>
          <p:cNvSpPr/>
          <p:nvPr/>
        </p:nvSpPr>
        <p:spPr>
          <a:xfrm>
            <a:off x="3796843" y="1208533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4D91B-B770-4C96-A5B1-D334D066752B}"/>
              </a:ext>
            </a:extLst>
          </p:cNvPr>
          <p:cNvSpPr/>
          <p:nvPr/>
        </p:nvSpPr>
        <p:spPr>
          <a:xfrm>
            <a:off x="3791846" y="2290492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2EB14-D2DA-485E-B69B-CF3DAE44728B}"/>
              </a:ext>
            </a:extLst>
          </p:cNvPr>
          <p:cNvSpPr/>
          <p:nvPr/>
        </p:nvSpPr>
        <p:spPr>
          <a:xfrm>
            <a:off x="3791846" y="3372451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(5));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70701-4056-4D92-A023-37F7168F48E4}"/>
              </a:ext>
            </a:extLst>
          </p:cNvPr>
          <p:cNvSpPr/>
          <p:nvPr/>
        </p:nvSpPr>
        <p:spPr>
          <a:xfrm>
            <a:off x="3791846" y="4454410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5,10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1C7CA-5CEE-4D40-B387-8F4E4BB3A375}"/>
              </a:ext>
            </a:extLst>
          </p:cNvPr>
          <p:cNvSpPr/>
          <p:nvPr/>
        </p:nvSpPr>
        <p:spPr>
          <a:xfrm>
            <a:off x="3791846" y="5536369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1759F0-484D-4D3C-A5A3-0C8C8BBE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675" y="1208533"/>
            <a:ext cx="614596" cy="5251165"/>
          </a:xfrm>
        </p:spPr>
        <p:txBody>
          <a:bodyPr anchor="t">
            <a:normAutofit/>
          </a:bodyPr>
          <a:lstStyle/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1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2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3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4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5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22092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30" grpId="0" animBg="1"/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Check for </a:t>
            </a:r>
            <a:r>
              <a:rPr lang="en-GB" b="1" dirty="0">
                <a:latin typeface="Consolas" panose="020B0609020204030204" pitchFamily="49" charset="0"/>
              </a:rPr>
              <a:t>undefined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strategy for setting defaults is to test parameter values in the body of the function and assign a value if they are undefined or null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F9EDE-731B-464A-A18F-0AA800D2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7" y="2204051"/>
            <a:ext cx="6217285" cy="204311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</a:pP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	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typeof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!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==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669900"/>
                </a:solidFill>
                <a:latin typeface="Consolas" panose="020B0609020204030204" pitchFamily="49" charset="0"/>
              </a:rPr>
              <a:t>'undefined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?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ES6 Default Parameters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default parameters, a manual check in the function body is no longer necessary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F9EDE-731B-464A-A18F-0AA800D2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7" y="2204052"/>
            <a:ext cx="6217285" cy="204311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GB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GB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1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rgbClr val="DD4A68"/>
                </a:solidFill>
                <a:latin typeface="Consolas" panose="020B0609020204030204" pitchFamily="49" charset="0"/>
              </a:rPr>
              <a:t>multiply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GB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5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GB" altLang="en-PK" sz="2000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rgbClr val="DD4A68"/>
                </a:solidFill>
                <a:latin typeface="Consolas" panose="020B0609020204030204" pitchFamily="49" charset="0"/>
              </a:rPr>
              <a:t>multiply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GB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5, 5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3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3319-6FA2-4C0B-A2C0-ED0DDC45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Arguments Object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4A33-34A9-4E1B-8E57-2B15EC52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145470"/>
            <a:ext cx="10018712" cy="9403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arguments of a function are maintained in an array-like object</a:t>
            </a:r>
          </a:p>
          <a:p>
            <a:r>
              <a:rPr lang="en-US" dirty="0"/>
              <a:t>All arguments can be retrieved using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arguments</a:t>
            </a:r>
            <a:r>
              <a:rPr lang="en-US" dirty="0"/>
              <a:t> object</a:t>
            </a:r>
          </a:p>
          <a:p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DC7A7F-75B0-40B5-94EB-C29A18A86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960" y="5854106"/>
            <a:ext cx="8671560" cy="830997"/>
          </a:xfrm>
          <a:prstGeom prst="rect">
            <a:avLst/>
          </a:prstGeom>
          <a:solidFill>
            <a:srgbClr val="FFF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Note: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The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variable is "array-like", but not an array. It is array-like in that it has a numbered index and a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property. However, it does </a:t>
            </a:r>
            <a:r>
              <a:rPr kumimoji="0" lang="en-PK" altLang="en-PK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not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possess all of the array-manipulation methods.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60FFD4-746E-4A9B-A234-AF611D26E984}"/>
              </a:ext>
            </a:extLst>
          </p:cNvPr>
          <p:cNvSpPr/>
          <p:nvPr/>
        </p:nvSpPr>
        <p:spPr>
          <a:xfrm>
            <a:off x="1632585" y="2033341"/>
            <a:ext cx="9385935" cy="364355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(separator)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initialize list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result +=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 + separator;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', 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'; 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'elephant'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'giraffe'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'lion'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'cheetah'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'. 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'sage'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'basil'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'oregano'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'pepper'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'parsley'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538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Rest Parameters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056134"/>
            <a:ext cx="10018712" cy="5118090"/>
          </a:xfrm>
        </p:spPr>
        <p:txBody>
          <a:bodyPr>
            <a:normAutofit/>
          </a:bodyPr>
          <a:lstStyle/>
          <a:p>
            <a:r>
              <a:rPr lang="en-US" dirty="0"/>
              <a:t>The rest parameter syntax allows us to represent an indefinite number of arguments as an array.</a:t>
            </a:r>
          </a:p>
          <a:p>
            <a:r>
              <a:rPr lang="en-US" dirty="0"/>
              <a:t>Rest Parameters are received as an Array and all Array operations can be applied</a:t>
            </a:r>
          </a:p>
          <a:p>
            <a:endParaRPr lang="en-P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CBF2C3-2E11-4431-A9EF-810E2BBECAE9}"/>
              </a:ext>
            </a:extLst>
          </p:cNvPr>
          <p:cNvSpPr/>
          <p:nvPr/>
        </p:nvSpPr>
        <p:spPr>
          <a:xfrm>
            <a:off x="3340893" y="4475747"/>
            <a:ext cx="6096000" cy="224742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sumNums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(n1,n2,...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nums.length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sum;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sumNums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1, 1, 1, 1, 1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BC3A0E-62BA-47A9-ADE7-6F46CB43327C}"/>
              </a:ext>
            </a:extLst>
          </p:cNvPr>
          <p:cNvSpPr/>
          <p:nvPr/>
        </p:nvSpPr>
        <p:spPr>
          <a:xfrm>
            <a:off x="1676400" y="2763083"/>
            <a:ext cx="9250680" cy="16344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fun(arg1, ...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console.log(fun(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 arguments passed"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9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F465-4969-46DE-BE83-94DD5C1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Pass by Value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151-1DF0-4B0E-900F-095E2181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JavaScript is Pass by Value for Primitive Data (Number, String, Boolean)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16D7EE-E781-4ADD-BF4B-B163D985C08D}"/>
              </a:ext>
            </a:extLst>
          </p:cNvPr>
          <p:cNvSpPr/>
          <p:nvPr/>
        </p:nvSpPr>
        <p:spPr>
          <a:xfrm>
            <a:off x="1691640" y="1835557"/>
            <a:ext cx="6096000" cy="1940957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n2)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= n1 + n2;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 = </a:t>
            </a:r>
            <a:r>
              <a:rPr lang="pt-BR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 = 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console.log(a,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b,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sum(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b))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0881D9-509B-4625-9EC7-F290BF81ABFD}"/>
              </a:ext>
            </a:extLst>
          </p:cNvPr>
          <p:cNvSpPr/>
          <p:nvPr/>
        </p:nvSpPr>
        <p:spPr>
          <a:xfrm>
            <a:off x="1691640" y="4081090"/>
            <a:ext cx="6096000" cy="1940957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console.log(a)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5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7C7CE6E067244A59DA8F64D817370" ma:contentTypeVersion="4" ma:contentTypeDescription="Create a new document." ma:contentTypeScope="" ma:versionID="d7a041c15327aa6b1ec053607a1e878d">
  <xsd:schema xmlns:xsd="http://www.w3.org/2001/XMLSchema" xmlns:xs="http://www.w3.org/2001/XMLSchema" xmlns:p="http://schemas.microsoft.com/office/2006/metadata/properties" xmlns:ns2="9f5857bd-5164-4e37-a4d0-5fd8e2da11bd" targetNamespace="http://schemas.microsoft.com/office/2006/metadata/properties" ma:root="true" ma:fieldsID="7ddcc74f19d0728d0662108ddbcd2518" ns2:_="">
    <xsd:import namespace="9f5857bd-5164-4e37-a4d0-5fd8e2da11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857bd-5164-4e37-a4d0-5fd8e2da1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C425CE-F667-4275-9E52-1916282201AD}"/>
</file>

<file path=customXml/itemProps2.xml><?xml version="1.0" encoding="utf-8"?>
<ds:datastoreItem xmlns:ds="http://schemas.openxmlformats.org/officeDocument/2006/customXml" ds:itemID="{CD47584E-867C-422C-890A-2670CCD1C873}"/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1575</Words>
  <Application>Microsoft Office PowerPoint</Application>
  <PresentationFormat>Widescreen</PresentationFormat>
  <Paragraphs>207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x-locale-heading-primary</vt:lpstr>
      <vt:lpstr>Parallax</vt:lpstr>
      <vt:lpstr>MOBILE APPLICATION DEVELOPMENT</vt:lpstr>
      <vt:lpstr>JS Functions</vt:lpstr>
      <vt:lpstr>JS Functions – What will be the output? 1/2</vt:lpstr>
      <vt:lpstr>JS Functions – What will be the output? 2/2</vt:lpstr>
      <vt:lpstr>JS Functions – Check for undefined</vt:lpstr>
      <vt:lpstr>JS Functions – ES6 Default Parameters</vt:lpstr>
      <vt:lpstr>JS Functions – Arguments Object</vt:lpstr>
      <vt:lpstr>JS Functions – Rest Parameters</vt:lpstr>
      <vt:lpstr>JS Functions – Pass by Value</vt:lpstr>
      <vt:lpstr>JS Functions – Pass by Reference</vt:lpstr>
      <vt:lpstr>JS Arrow Functions</vt:lpstr>
      <vt:lpstr>JS Arrow Function with Parameters</vt:lpstr>
      <vt:lpstr>What is Expected Output?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54</cp:revision>
  <dcterms:created xsi:type="dcterms:W3CDTF">2020-02-11T07:11:32Z</dcterms:created>
  <dcterms:modified xsi:type="dcterms:W3CDTF">2024-02-22T07:29:11Z</dcterms:modified>
</cp:coreProperties>
</file>