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1" r:id="rId4"/>
    <p:sldId id="275" r:id="rId5"/>
    <p:sldId id="262" r:id="rId6"/>
    <p:sldId id="276" r:id="rId7"/>
    <p:sldId id="263" r:id="rId8"/>
    <p:sldId id="277" r:id="rId9"/>
    <p:sldId id="264" r:id="rId10"/>
    <p:sldId id="278" r:id="rId11"/>
    <p:sldId id="265" r:id="rId12"/>
    <p:sldId id="280" r:id="rId13"/>
    <p:sldId id="266" r:id="rId14"/>
    <p:sldId id="279" r:id="rId15"/>
    <p:sldId id="267" r:id="rId16"/>
    <p:sldId id="281" r:id="rId17"/>
    <p:sldId id="268" r:id="rId18"/>
    <p:sldId id="282" r:id="rId19"/>
    <p:sldId id="269" r:id="rId20"/>
    <p:sldId id="283" r:id="rId21"/>
    <p:sldId id="270" r:id="rId22"/>
    <p:sldId id="284" r:id="rId23"/>
    <p:sldId id="271" r:id="rId24"/>
    <p:sldId id="285" r:id="rId25"/>
    <p:sldId id="272" r:id="rId26"/>
    <p:sldId id="286" r:id="rId27"/>
    <p:sldId id="273" r:id="rId28"/>
    <p:sldId id="288" r:id="rId29"/>
    <p:sldId id="274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EA5C-D740-4002-BD62-EFB758A7E6C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91EE8-8E7A-416C-8F81-2C251D5D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5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[1, 4, 9, 16];</a:t>
            </a:r>
          </a:p>
          <a:p>
            <a:r>
              <a:rPr lang="en-US" dirty="0"/>
              <a:t>const map1 = array1.map(x =&gt; x * 2);</a:t>
            </a:r>
          </a:p>
          <a:p>
            <a:r>
              <a:rPr lang="en-US" dirty="0"/>
              <a:t>console.log(map1);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['a', '2', 'c’];</a:t>
            </a:r>
          </a:p>
          <a:p>
            <a:r>
              <a:rPr lang="en-US" dirty="0"/>
              <a:t>array1.forEach(element =&gt; console.log(element));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on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9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it on IDE</a:t>
            </a:r>
          </a:p>
          <a:p>
            <a:pPr marL="0" indent="0">
              <a:buNone/>
            </a:pPr>
            <a:r>
              <a:rPr lang="en-US" dirty="0"/>
              <a:t>const item1 = [“</a:t>
            </a:r>
            <a:r>
              <a:rPr lang="en-US" dirty="0" err="1"/>
              <a:t>Apple",“Mango",“Orange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const item2 = [“Banana",“Grapes",“</a:t>
            </a:r>
            <a:r>
              <a:rPr lang="en-US" dirty="0" err="1"/>
              <a:t>PineApple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console.log(item1.concat(item2))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//Third parameter is optional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fruits.copyWithin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fruits = ["Banana", "Orange", "Apple", "Mango"];</a:t>
            </a:r>
          </a:p>
          <a:p>
            <a:r>
              <a:rPr lang="en-US" dirty="0"/>
              <a:t>const iterator1 = </a:t>
            </a:r>
            <a:r>
              <a:rPr lang="en-US" dirty="0" err="1"/>
              <a:t>fruits.</a:t>
            </a:r>
            <a:r>
              <a:rPr lang="en-US" b="1" dirty="0" err="1"/>
              <a:t>entries</a:t>
            </a:r>
            <a:r>
              <a:rPr lang="en-US" dirty="0"/>
              <a:t>();</a:t>
            </a:r>
          </a:p>
          <a:p>
            <a:r>
              <a:rPr lang="en-US" dirty="0"/>
              <a:t>for (var e of iterator1) {</a:t>
            </a:r>
          </a:p>
          <a:p>
            <a:r>
              <a:rPr lang="en-US" dirty="0"/>
              <a:t>  console.log(e);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[1, 2, 3, 4];</a:t>
            </a:r>
          </a:p>
          <a:p>
            <a:r>
              <a:rPr lang="en-US" dirty="0"/>
              <a:t>console.log(array1.</a:t>
            </a:r>
            <a:r>
              <a:rPr lang="en-US" b="1" dirty="0"/>
              <a:t>fill</a:t>
            </a:r>
            <a:r>
              <a:rPr lang="en-US" dirty="0"/>
              <a:t>(0, 2, 3));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words = ['spray', 'limit', 'elite', 'exuberant', 'destruction', 'present’];</a:t>
            </a:r>
          </a:p>
          <a:p>
            <a:r>
              <a:rPr lang="en-US" dirty="0"/>
              <a:t>const result = </a:t>
            </a:r>
            <a:r>
              <a:rPr lang="en-US" dirty="0" err="1"/>
              <a:t>words.</a:t>
            </a:r>
            <a:r>
              <a:rPr lang="en-US" b="1" dirty="0" err="1"/>
              <a:t>filter</a:t>
            </a:r>
            <a:r>
              <a:rPr lang="en-US" dirty="0"/>
              <a:t>(word =&gt; </a:t>
            </a:r>
            <a:r>
              <a:rPr lang="en-US" dirty="0" err="1"/>
              <a:t>word.length</a:t>
            </a:r>
            <a:r>
              <a:rPr lang="en-US" dirty="0"/>
              <a:t> &gt; 6);</a:t>
            </a:r>
          </a:p>
          <a:p>
            <a:r>
              <a:rPr lang="en-US" dirty="0"/>
              <a:t>console.log(result);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[5, 12, 8, 130, 44];</a:t>
            </a:r>
          </a:p>
          <a:p>
            <a:r>
              <a:rPr lang="en-US" dirty="0"/>
              <a:t>const found = array1.</a:t>
            </a:r>
            <a:r>
              <a:rPr lang="en-US" b="1" dirty="0"/>
              <a:t>find</a:t>
            </a:r>
            <a:r>
              <a:rPr lang="en-US" dirty="0"/>
              <a:t>(element =&gt; element &gt; 10);</a:t>
            </a:r>
          </a:p>
          <a:p>
            <a:r>
              <a:rPr lang="en-US" dirty="0"/>
              <a:t>console.log(found);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03/14/2024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84617"/>
            <a:ext cx="8574622" cy="2844384"/>
          </a:xfrm>
        </p:spPr>
        <p:txBody>
          <a:bodyPr>
            <a:normAutofit/>
          </a:bodyPr>
          <a:lstStyle/>
          <a:p>
            <a:r>
              <a:rPr lang="en-GB" sz="6200" dirty="0"/>
              <a:t>MOBILE APPLICATION DEVELOPMENT</a:t>
            </a:r>
            <a:endParaRPr lang="en-PK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509464"/>
          </a:xfrm>
        </p:spPr>
        <p:txBody>
          <a:bodyPr>
            <a:normAutofit/>
          </a:bodyPr>
          <a:lstStyle/>
          <a:p>
            <a:r>
              <a:rPr lang="en-GB" sz="3600" dirty="0"/>
              <a:t>JS arrays</a:t>
            </a:r>
            <a:endParaRPr lang="en-GB" sz="28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1D8A8B42-345E-42E9-86D6-F405CFEE7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090" y="11263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2, 3, 4];</a:t>
            </a:r>
          </a:p>
          <a:p>
            <a:pPr marL="0" indent="0">
              <a:buNone/>
            </a:pPr>
            <a:r>
              <a:rPr lang="en-US" dirty="0"/>
              <a:t>console.log(array1.</a:t>
            </a:r>
            <a:r>
              <a:rPr lang="en-US" b="1" dirty="0"/>
              <a:t>fill</a:t>
            </a:r>
            <a:r>
              <a:rPr lang="en-US" dirty="0"/>
              <a:t>(0, 2, 3));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F86D-0BEB-4C01-9529-8492A61B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0EB3-20F6-46D8-8825-E0C8361E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method creates an array filled with all array elements that pass a test</a:t>
            </a:r>
          </a:p>
          <a:p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does not execute the function for empty array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does not change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369461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words = ['spray', 'limit', 'elite', 'exuberant', 'destruction', 'present'];</a:t>
            </a:r>
          </a:p>
          <a:p>
            <a:pPr marL="0" indent="0">
              <a:buNone/>
            </a:pPr>
            <a:r>
              <a:rPr lang="en-US" dirty="0"/>
              <a:t>const result = </a:t>
            </a:r>
            <a:r>
              <a:rPr lang="en-US" dirty="0" err="1"/>
              <a:t>words.</a:t>
            </a:r>
            <a:r>
              <a:rPr lang="en-US" b="1" dirty="0" err="1"/>
              <a:t>filter</a:t>
            </a:r>
            <a:r>
              <a:rPr lang="en-US" dirty="0"/>
              <a:t>(word =&gt; </a:t>
            </a:r>
            <a:r>
              <a:rPr lang="en-US" dirty="0" err="1"/>
              <a:t>word.length</a:t>
            </a:r>
            <a:r>
              <a:rPr lang="en-US" dirty="0"/>
              <a:t> &gt; 6);</a:t>
            </a:r>
          </a:p>
          <a:p>
            <a:pPr marL="0" indent="0">
              <a:buNone/>
            </a:pPr>
            <a:r>
              <a:rPr lang="en-US" dirty="0"/>
              <a:t>console.log(result);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2C49-07BE-4285-A024-BD5F83B3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A6AB-9B8C-4E57-83DB-1FDE4ACA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find() </a:t>
            </a:r>
            <a:r>
              <a:rPr lang="en-US" dirty="0"/>
              <a:t>method returns the value of the array element that passes a test.</a:t>
            </a:r>
          </a:p>
          <a:p>
            <a:r>
              <a:rPr lang="en-US" dirty="0"/>
              <a:t>The method executes the function once for each element present in the array:</a:t>
            </a:r>
          </a:p>
          <a:p>
            <a:endParaRPr lang="en-US" dirty="0"/>
          </a:p>
          <a:p>
            <a:pPr lvl="1"/>
            <a:r>
              <a:rPr lang="en-US" dirty="0"/>
              <a:t>If it finds an array element where the function returns a true value, find() returns the value of that array element (and does not check the remaining values)</a:t>
            </a:r>
          </a:p>
          <a:p>
            <a:pPr lvl="1"/>
            <a:r>
              <a:rPr lang="en-US" dirty="0"/>
              <a:t>Other wise it returns undefined</a:t>
            </a:r>
          </a:p>
        </p:txBody>
      </p:sp>
    </p:spTree>
    <p:extLst>
      <p:ext uri="{BB962C8B-B14F-4D97-AF65-F5344CB8AC3E}">
        <p14:creationId xmlns:p14="http://schemas.microsoft.com/office/powerpoint/2010/main" val="360973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[5, 12, 8, 130, 44];</a:t>
            </a:r>
          </a:p>
          <a:p>
            <a:pPr marL="0" indent="0">
              <a:buNone/>
            </a:pPr>
            <a:r>
              <a:rPr lang="en-US" dirty="0"/>
              <a:t>const found = array1.</a:t>
            </a:r>
            <a:r>
              <a:rPr lang="en-US" b="1" dirty="0"/>
              <a:t>find</a:t>
            </a:r>
            <a:r>
              <a:rPr lang="en-US" dirty="0"/>
              <a:t>(element =&gt; element &gt; 10);</a:t>
            </a:r>
          </a:p>
          <a:p>
            <a:pPr marL="0" indent="0">
              <a:buNone/>
            </a:pPr>
            <a:r>
              <a:rPr lang="en-US" dirty="0"/>
              <a:t>console.log(found);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0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BFE9-44FC-4A02-B56D-4626D6FC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5DB5-F99F-46C4-ADC0-E2CECC52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method creates a new array with the results of calling a function for every array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method calls the provided function once for each element in an array, in order.</a:t>
            </a:r>
          </a:p>
          <a:p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does not execute the function for empty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does not change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185927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91C2-EB3E-4DC9-8829-9B191843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C23-B933-47C5-8F55-3D6A61D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4, 9, 16];</a:t>
            </a:r>
          </a:p>
          <a:p>
            <a:pPr marL="0" indent="0">
              <a:buNone/>
            </a:pPr>
            <a:r>
              <a:rPr lang="en-US" dirty="0"/>
              <a:t>const map1 = array1.map(x =&gt; x * 2);</a:t>
            </a:r>
          </a:p>
          <a:p>
            <a:pPr marL="0" indent="0">
              <a:buNone/>
            </a:pPr>
            <a:r>
              <a:rPr lang="en-US" dirty="0"/>
              <a:t>console.log(map1);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C39F-07C4-4A6D-B04A-1E606022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forEach()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4B9E-A2AF-4228-B153-B1C7209B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calls a function once for each element in an array, in order.</a:t>
            </a:r>
          </a:p>
          <a:p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not executed for array elements without values.</a:t>
            </a:r>
          </a:p>
        </p:txBody>
      </p:sp>
    </p:spTree>
    <p:extLst>
      <p:ext uri="{BB962C8B-B14F-4D97-AF65-F5344CB8AC3E}">
        <p14:creationId xmlns:p14="http://schemas.microsoft.com/office/powerpoint/2010/main" val="90479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91C2-EB3E-4DC9-8829-9B191843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C23-B933-47C5-8F55-3D6A61D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['a', '2', 'c'];</a:t>
            </a:r>
          </a:p>
          <a:p>
            <a:pPr marL="0" indent="0">
              <a:buNone/>
            </a:pPr>
            <a:r>
              <a:rPr lang="en-US" dirty="0"/>
              <a:t>array1.forEach(element =&gt; console.log(element));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0415-B586-427E-BDA4-51E009B2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reduce()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8F41-EE8D-404A-8B3F-46063C5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method executes a reducer function for each value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returns a single value which is the function's accumulated result.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does not execute the function for empty array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does not change the original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Arrays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used to store multiple values in a single variable.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//We can use Array with 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let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const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FE8E-D97D-4081-8507-2118CFAF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0B65-F878-45EC-9FAA-7376AA13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2, 3, 4];</a:t>
            </a:r>
          </a:p>
          <a:p>
            <a:pPr marL="0" indent="0">
              <a:buNone/>
            </a:pPr>
            <a:r>
              <a:rPr lang="en-US" dirty="0"/>
              <a:t>function reducer(previousValue, currentValue)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	return (previousValue + currentValue);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console.log(array1.reduce(reducer));</a:t>
            </a:r>
          </a:p>
        </p:txBody>
      </p:sp>
    </p:spTree>
    <p:extLst>
      <p:ext uri="{BB962C8B-B14F-4D97-AF65-F5344CB8AC3E}">
        <p14:creationId xmlns:p14="http://schemas.microsoft.com/office/powerpoint/2010/main" val="356109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E55B-4965-4C77-BE9A-7A037E6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3AB4-7CA8-4759-B4E3-D11E6CF3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method returns selected elements in an array, as a new array.</a:t>
            </a:r>
          </a:p>
          <a:p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selects the elements starting at the given start argument, and ends at, but does not include, the given end argument.</a:t>
            </a:r>
          </a:p>
          <a:p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does not change the original array.</a:t>
            </a:r>
          </a:p>
          <a:p>
            <a:pPr marL="0" indent="0" algn="ctr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CD6-6DC9-44CE-B015-12DC2580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DD1B-688C-4862-80AE-A67BDC65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animals = ['ant', 'owl', 'camel', 'duck', 'elephant'];</a:t>
            </a:r>
          </a:p>
          <a:p>
            <a:pPr marL="0" indent="0">
              <a:buNone/>
            </a:pPr>
            <a:r>
              <a:rPr lang="en-US" dirty="0"/>
              <a:t>console.log(animals.slice(2));</a:t>
            </a:r>
          </a:p>
          <a:p>
            <a:pPr marL="0" indent="0">
              <a:buNone/>
            </a:pPr>
            <a:r>
              <a:rPr lang="en-US" dirty="0"/>
              <a:t>console.log(animals.slice(2, 4)); </a:t>
            </a:r>
          </a:p>
          <a:p>
            <a:pPr marL="0" indent="0">
              <a:buNone/>
            </a:pPr>
            <a:r>
              <a:rPr lang="en-US" dirty="0"/>
              <a:t>console.log(animals.slice(1, 5)); </a:t>
            </a:r>
          </a:p>
          <a:p>
            <a:pPr marL="0" indent="0">
              <a:buNone/>
            </a:pPr>
            <a:r>
              <a:rPr lang="en-US" dirty="0"/>
              <a:t>console.log(animals.slice(-2)); </a:t>
            </a:r>
          </a:p>
          <a:p>
            <a:pPr marL="0" indent="0">
              <a:buNone/>
            </a:pPr>
            <a:r>
              <a:rPr lang="en-US" dirty="0"/>
              <a:t>console.log(animals.slice(2, -1));</a:t>
            </a:r>
          </a:p>
        </p:txBody>
      </p:sp>
    </p:spTree>
    <p:extLst>
      <p:ext uri="{BB962C8B-B14F-4D97-AF65-F5344CB8AC3E}">
        <p14:creationId xmlns:p14="http://schemas.microsoft.com/office/powerpoint/2010/main" val="415036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method removes the last element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returns the element it removes.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changes the length of the array.</a:t>
            </a:r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rgbClr val="000000"/>
                </a:solidFill>
                <a:latin typeface="Corbel (Body)"/>
              </a:rPr>
              <a:t>Use</a:t>
            </a:r>
            <a:r>
              <a:rPr lang="en-US" b="0" i="0" dirty="0">
                <a:solidFill>
                  <a:srgbClr val="000000"/>
                </a:solidFill>
                <a:effectLst/>
                <a:latin typeface="Corbel (Body)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rbel (Body)"/>
              </a:rPr>
              <a:t>shift() </a:t>
            </a:r>
            <a:r>
              <a:rPr lang="en-US" b="0" i="0" dirty="0">
                <a:solidFill>
                  <a:srgbClr val="000000"/>
                </a:solidFill>
                <a:effectLst/>
                <a:latin typeface="Corbel (Body)"/>
              </a:rPr>
              <a:t>to remove element from first position.</a:t>
            </a:r>
          </a:p>
        </p:txBody>
      </p:sp>
    </p:spTree>
    <p:extLst>
      <p:ext uri="{BB962C8B-B14F-4D97-AF65-F5344CB8AC3E}">
        <p14:creationId xmlns:p14="http://schemas.microsoft.com/office/powerpoint/2010/main" val="86585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BC3B-7B81-4ABD-B737-BA1CA84A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45B3-7520-4F8B-85FB-A4FF72AD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plants = ['broccoli', 'onion', 'cabbage', 'tomato'];</a:t>
            </a:r>
          </a:p>
          <a:p>
            <a:pPr marL="0" indent="0">
              <a:buNone/>
            </a:pPr>
            <a:r>
              <a:rPr lang="en-US" dirty="0"/>
              <a:t>console.log(plants.pop()); </a:t>
            </a:r>
          </a:p>
          <a:p>
            <a:pPr marL="0" indent="0">
              <a:buNone/>
            </a:pPr>
            <a:r>
              <a:rPr lang="en-US" dirty="0"/>
              <a:t>console.log(plants);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plants.shift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console.log(plants);</a:t>
            </a:r>
          </a:p>
        </p:txBody>
      </p:sp>
    </p:spTree>
    <p:extLst>
      <p:ext uri="{BB962C8B-B14F-4D97-AF65-F5344CB8AC3E}">
        <p14:creationId xmlns:p14="http://schemas.microsoft.com/office/powerpoint/2010/main" val="157184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push()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method adds new items to the end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changes the length of the array and returns the new length.</a:t>
            </a:r>
          </a:p>
          <a:p>
            <a:r>
              <a:rPr lang="en-US" dirty="0"/>
              <a:t>To add items at the beginning of an array, use </a:t>
            </a:r>
            <a:r>
              <a:rPr lang="en-US" dirty="0">
                <a:solidFill>
                  <a:srgbClr val="FF0000"/>
                </a:solidFill>
              </a:rPr>
              <a:t>unshift().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.push(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5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912C-1948-4F94-BC26-0704B9AB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F28A-7A22-4CD3-B628-4247C917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1267"/>
            <a:ext cx="10018713" cy="38309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animals = ['pigs', 'goats', 'sheep'];</a:t>
            </a:r>
          </a:p>
          <a:p>
            <a:pPr marL="0" indent="0">
              <a:buNone/>
            </a:pPr>
            <a:r>
              <a:rPr lang="en-US" dirty="0" err="1"/>
              <a:t>animals.push</a:t>
            </a:r>
            <a:r>
              <a:rPr lang="en-US" dirty="0"/>
              <a:t>('cows');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animals.push('chickens', 'cats', 'dogs');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animals.unshift</a:t>
            </a:r>
            <a:r>
              <a:rPr lang="en-US" dirty="0"/>
              <a:t>('</a:t>
            </a:r>
            <a:r>
              <a:rPr lang="en-US" dirty="0" err="1"/>
              <a:t>FirstAnimal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</p:txBody>
      </p:sp>
    </p:spTree>
    <p:extLst>
      <p:ext uri="{BB962C8B-B14F-4D97-AF65-F5344CB8AC3E}">
        <p14:creationId xmlns:p14="http://schemas.microsoft.com/office/powerpoint/2010/main" val="250122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flat()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flat() </a:t>
            </a:r>
            <a:r>
              <a:rPr lang="en-US" dirty="0"/>
              <a:t>method that creates a new array with all the elements of the subarrays concatenated to it recursively up to a specified depth.</a:t>
            </a:r>
          </a:p>
          <a:p>
            <a:r>
              <a:rPr lang="en-US" dirty="0"/>
              <a:t>By default, the depth is ‘1’.</a:t>
            </a:r>
          </a:p>
          <a:p>
            <a:r>
              <a:rPr lang="en-US" dirty="0"/>
              <a:t>We can also use ‘Infinity’ parameter for all sub arrays.</a:t>
            </a:r>
          </a:p>
        </p:txBody>
      </p:sp>
    </p:spTree>
    <p:extLst>
      <p:ext uri="{BB962C8B-B14F-4D97-AF65-F5344CB8AC3E}">
        <p14:creationId xmlns:p14="http://schemas.microsoft.com/office/powerpoint/2010/main" val="289768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8B48-6412-45B3-B077-275FE9B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32B5-3A49-4B16-8727-AB9DE951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numbers = [1, 2, [3, 4, 5]];</a:t>
            </a:r>
          </a:p>
          <a:p>
            <a:pPr marL="0" indent="0">
              <a:buNone/>
            </a:pPr>
            <a:r>
              <a:rPr lang="en-US" dirty="0"/>
              <a:t>const flatNumbers = numbers.flat();</a:t>
            </a:r>
          </a:p>
          <a:p>
            <a:pPr marL="0" indent="0">
              <a:buNone/>
            </a:pPr>
            <a:r>
              <a:rPr lang="en-US" dirty="0"/>
              <a:t>console.log(flatNumbers);</a:t>
            </a:r>
          </a:p>
        </p:txBody>
      </p:sp>
    </p:spTree>
    <p:extLst>
      <p:ext uri="{BB962C8B-B14F-4D97-AF65-F5344CB8AC3E}">
        <p14:creationId xmlns:p14="http://schemas.microsoft.com/office/powerpoint/2010/main" val="9958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method sorts an array alphabetically.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reverse() </a:t>
            </a:r>
            <a:r>
              <a:rPr lang="en-US" dirty="0"/>
              <a:t>method reverses the elements in an array.</a:t>
            </a:r>
          </a:p>
          <a:p>
            <a:r>
              <a:rPr lang="en-US" dirty="0"/>
              <a:t>Both methods changes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207803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34CD-3866-43B1-8884-6FD65FB5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concat()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8C47-4784-483B-B6BE-2E74B2F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concat() </a:t>
            </a:r>
            <a:r>
              <a:rPr lang="en-US" dirty="0"/>
              <a:t>method concatenates (joins) two or more arrays.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concat() </a:t>
            </a:r>
            <a:r>
              <a:rPr lang="en-US" dirty="0"/>
              <a:t>method does not change the existing arrays, but returns a new array, containing the values of the joined arrays.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Array1.</a:t>
            </a:r>
            <a:r>
              <a:rPr lang="en-US" i="1" dirty="0">
                <a:solidFill>
                  <a:srgbClr val="FF0000"/>
                </a:solidFill>
              </a:rPr>
              <a:t>concat</a:t>
            </a:r>
            <a:r>
              <a:rPr lang="en-US" i="1" dirty="0"/>
              <a:t>(Array2)</a:t>
            </a:r>
          </a:p>
        </p:txBody>
      </p:sp>
    </p:spTree>
    <p:extLst>
      <p:ext uri="{BB962C8B-B14F-4D97-AF65-F5344CB8AC3E}">
        <p14:creationId xmlns:p14="http://schemas.microsoft.com/office/powerpoint/2010/main" val="1791524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C854-6644-4599-AF30-C136A64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878A-F386-4E0C-B160-535D9D31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9714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fruits.sort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fruits.reverse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0843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77C4-7FFA-4CDF-BC42-E9FBCAB0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90D1-F271-48D6-9CC8-76C6834C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item1 = ["Apple", "Mango", "Orange"];</a:t>
            </a:r>
          </a:p>
          <a:p>
            <a:pPr marL="0" indent="0">
              <a:buNone/>
            </a:pPr>
            <a:r>
              <a:rPr lang="en-US" dirty="0"/>
              <a:t>const item2 = ["Banana", "Grapes", "</a:t>
            </a:r>
            <a:r>
              <a:rPr lang="en-US" dirty="0" err="1"/>
              <a:t>PineApple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console.log( item1.concat( item2 )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3A35-EDDD-4D56-9FAE-8FD6329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copyWithin()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12D3-AD9B-4E0B-BD85-D28F9C74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copyWithin() </a:t>
            </a:r>
            <a:r>
              <a:rPr lang="en-US" dirty="0"/>
              <a:t>method copies array elements to another position in an array, overwriting the existing values.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copyWithin() </a:t>
            </a:r>
            <a:r>
              <a:rPr lang="en-US" dirty="0"/>
              <a:t>does not add items to the array.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copyWithin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target, start,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7CA-BF70-483D-9769-D4090E2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F96-0EE7-4D34-8BEE-C026A1A0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fruits.copyWithin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5FDD-071D-42E6-A0EA-C1D075DA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entries()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6DC4-0D93-4F56-BF87-9AFCC663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4125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entries() </a:t>
            </a:r>
            <a:r>
              <a:rPr lang="en-US" dirty="0"/>
              <a:t>method returns an Array Iterator object with key/value pairs.</a:t>
            </a:r>
          </a:p>
          <a:p>
            <a:r>
              <a:rPr lang="en-US" dirty="0"/>
              <a:t>For each item in the original array, the new iteration object will contain an array with the index as the key, and the item value as the value:</a:t>
            </a:r>
          </a:p>
          <a:p>
            <a:pPr marL="0" indent="0" algn="ctr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[0, "Banana"]</a:t>
            </a:r>
          </a:p>
          <a:p>
            <a:pPr marL="0" indent="0">
              <a:buNone/>
            </a:pPr>
            <a:r>
              <a:rPr lang="en-US" dirty="0"/>
              <a:t>[1, "Orange"]</a:t>
            </a:r>
          </a:p>
          <a:p>
            <a:pPr marL="0" indent="0">
              <a:buNone/>
            </a:pPr>
            <a:r>
              <a:rPr lang="en-US" dirty="0"/>
              <a:t>[2, "Apple"]</a:t>
            </a:r>
          </a:p>
          <a:p>
            <a:pPr marL="0" indent="0">
              <a:buNone/>
            </a:pPr>
            <a:r>
              <a:rPr lang="en-US" dirty="0"/>
              <a:t>[3, "Mango"]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entries() </a:t>
            </a:r>
            <a:r>
              <a:rPr lang="en-US" dirty="0"/>
              <a:t>does not change the original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4A3-1886-4BF0-AEA4-D5D7D408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178F-9689-42D0-ACD7-0BE886FC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const iterator1 = </a:t>
            </a:r>
            <a:r>
              <a:rPr lang="en-US" dirty="0" err="1"/>
              <a:t>fruits.</a:t>
            </a:r>
            <a:r>
              <a:rPr lang="en-US" b="1" dirty="0" err="1"/>
              <a:t>entries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for (var e of iterator1) {</a:t>
            </a:r>
          </a:p>
          <a:p>
            <a:pPr marL="0" indent="0">
              <a:buNone/>
            </a:pPr>
            <a:r>
              <a:rPr lang="en-US" dirty="0"/>
              <a:t>  console.log(e);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ECB9-D2EA-4B29-A7D1-F9DB8975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fill()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2258-01D2-46EB-AF91-901A586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fill() </a:t>
            </a:r>
            <a:r>
              <a:rPr lang="en-US" dirty="0"/>
              <a:t>method fills specified elements in an array with a static value.</a:t>
            </a:r>
          </a:p>
          <a:p>
            <a:r>
              <a:rPr lang="en-US" dirty="0"/>
              <a:t>You can specify the position of where to start and end the filling. If not specified, all elements will be filled.</a:t>
            </a:r>
          </a:p>
          <a:p>
            <a:pPr marL="0" indent="0" algn="ctr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value, start,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000000"/>
                </a:solidFill>
                <a:latin typeface="Corbel (Body)"/>
              </a:rPr>
              <a:t>//start and end are optional</a:t>
            </a:r>
            <a:endParaRPr lang="en-US" b="0" i="1" dirty="0">
              <a:solidFill>
                <a:srgbClr val="000000"/>
              </a:solidFill>
              <a:effectLst/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6038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7C7CE6E067244A59DA8F64D817370" ma:contentTypeVersion="4" ma:contentTypeDescription="Create a new document." ma:contentTypeScope="" ma:versionID="d7a041c15327aa6b1ec053607a1e878d">
  <xsd:schema xmlns:xsd="http://www.w3.org/2001/XMLSchema" xmlns:xs="http://www.w3.org/2001/XMLSchema" xmlns:p="http://schemas.microsoft.com/office/2006/metadata/properties" xmlns:ns2="9f5857bd-5164-4e37-a4d0-5fd8e2da11bd" targetNamespace="http://schemas.microsoft.com/office/2006/metadata/properties" ma:root="true" ma:fieldsID="7ddcc74f19d0728d0662108ddbcd2518" ns2:_="">
    <xsd:import namespace="9f5857bd-5164-4e37-a4d0-5fd8e2da11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857bd-5164-4e37-a4d0-5fd8e2da1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291DAF-0651-4BD6-8329-C7661DEBE02E}"/>
</file>

<file path=customXml/itemProps2.xml><?xml version="1.0" encoding="utf-8"?>
<ds:datastoreItem xmlns:ds="http://schemas.openxmlformats.org/officeDocument/2006/customXml" ds:itemID="{85E0697E-B80B-49DE-985E-E78204262D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1632</Words>
  <Application>Microsoft Office PowerPoint</Application>
  <PresentationFormat>Widescreen</PresentationFormat>
  <Paragraphs>194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Corbel</vt:lpstr>
      <vt:lpstr>Corbel (Body)</vt:lpstr>
      <vt:lpstr>Segoe UI</vt:lpstr>
      <vt:lpstr>Parallax</vt:lpstr>
      <vt:lpstr>MOBILE APPLICATION DEVELOPMENT</vt:lpstr>
      <vt:lpstr>JS Arrays</vt:lpstr>
      <vt:lpstr>concat() function</vt:lpstr>
      <vt:lpstr>Example</vt:lpstr>
      <vt:lpstr>copyWithin() function</vt:lpstr>
      <vt:lpstr>Example</vt:lpstr>
      <vt:lpstr>entries() function</vt:lpstr>
      <vt:lpstr>Example</vt:lpstr>
      <vt:lpstr>fill() function</vt:lpstr>
      <vt:lpstr>Example</vt:lpstr>
      <vt:lpstr>filter() function</vt:lpstr>
      <vt:lpstr>Example</vt:lpstr>
      <vt:lpstr>find() function </vt:lpstr>
      <vt:lpstr>Example</vt:lpstr>
      <vt:lpstr>map() function</vt:lpstr>
      <vt:lpstr>Example</vt:lpstr>
      <vt:lpstr>forEach() function</vt:lpstr>
      <vt:lpstr>Example</vt:lpstr>
      <vt:lpstr>reduce() function</vt:lpstr>
      <vt:lpstr>Example</vt:lpstr>
      <vt:lpstr>slice() function</vt:lpstr>
      <vt:lpstr>Example</vt:lpstr>
      <vt:lpstr>pop() function</vt:lpstr>
      <vt:lpstr>Example</vt:lpstr>
      <vt:lpstr>push() function</vt:lpstr>
      <vt:lpstr>Example</vt:lpstr>
      <vt:lpstr>flat() function</vt:lpstr>
      <vt:lpstr>Example (1)</vt:lpstr>
      <vt:lpstr>sort() function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170</cp:revision>
  <dcterms:created xsi:type="dcterms:W3CDTF">2019-09-18T08:02:07Z</dcterms:created>
  <dcterms:modified xsi:type="dcterms:W3CDTF">2024-03-14T05:56:49Z</dcterms:modified>
</cp:coreProperties>
</file>