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40287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7c82a7b7cb6318397854c664e48fda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0914321221e2bee9f925100a2cd3d0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4c851d4379dc6423bf75271f8729933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5d7f0fd46064248f119ae16e8d2278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1fdccd692a8e6eeca10c541d4742ddd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d529399c9cf6c2ec35e0556011c6c06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fa3b487390fd337a8f96a433cd5fc1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29460f5027ade7f7514bcdbdab6938a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bf66213e3acea3c41bf7aaf80427508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768707a9b0df300c19a2a388367fe8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303c169a26745eba8c8be7898ae6b1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b4c3a8581764eba09fa7c97c90d1ab1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143fa4e2cab9a27e2d525bf6c064bd7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5eb11b9ff7214739ac34bbb78efe8dc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1a11e2f1bd973c901944fcdccc611e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4ab15cac688df730400d2c9967cd3f6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03e2db1f9ea47633a80d8abcc1bd259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c83803fc1c0406968acb31f83aaf5c225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89c14117981aa3c3f116b1ddf86dae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9e693d362b8ae1d4702b96978817911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47ab28af28b33dba2db3f226b25dbcc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473d529d4d93375c3517547b055fb2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5396c34f6cabca89efd190ea62253ae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2fc0fd3397aac94ce97601dd95a3af9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e5d0daa5e6ef5b56f58061060b6dd8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0">
  <a:themeElements>
    <a:clrScheme name="Theme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2022-06-12T05:41:20Z</dcterms:created>
  <dcterms:modified xsi:type="dcterms:W3CDTF">2022-06-12T05:41:20Z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