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753600" cy="54864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presProps" Target="presProps.xml"/>
  <Relationship Id="rId24" Type="http://schemas.openxmlformats.org/officeDocument/2006/relationships/viewProps" Target="viewProps.xml"/>
  <Relationship Id="rId2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40288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050ff9ecb64e00c79477e5322a2c4e7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e0972a6dae30ac10b1ea339f284d993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9e8729f6d51bd6d3db903a1bc8fd76a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6b9ee1fcbc114fffdf52662e49da992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934907cb89b68b1622b46c926b03b03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76ff0baa86298a6ed263b38ac521a2c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eb266a553a411942227283a589b53bc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d00c5d4da0d0a0e1428c9c05157dea5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53b48d61d261c89278fe99115440fa3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0320d57007484336fa57d0a9825f616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b571d5d0b0a926a378e230466533de0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3e925c627900dbd6046e73b31072373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a01e0ebcc74cd2ef7980275acc9ed9220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64d8c8e348c8a128a7e411fe21ca0e4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3b0567144d939700fdf5e08b603887b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b308cb0a93555ce74db6a7783e6dc1e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9c309816bcccfb2698ae5e4ae58f084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c97981eb0d2ce74d47cd8d5265b808b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f8049428be1c9d31143c2b9194281f0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df2f4fe47205b06b309ff10f6dce28b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2">
  <a:themeElements>
    <a:clrScheme name="Theme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2022-06-12T05:43:35Z</dcterms:created>
  <dcterms:modified xsi:type="dcterms:W3CDTF">2022-06-12T05:43:35Z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