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presProps" Target="presProps.xml"/>
  <Relationship Id="rId26" Type="http://schemas.openxmlformats.org/officeDocument/2006/relationships/viewProps" Target="viewProps.xml"/>
  <Relationship Id="rId2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866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ea02cc4cb5e0c29a7582b97632b726d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7f85291a0379f9b2cba4c76b13eb056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9a017b81a2747abc0e8689f3d70c677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3166c9e0c1fa423ae8258f70796e3ec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7f26c737d5c697392ed42066ee8b139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deabb8b915c042b4693d95c7373dd7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7faf840ab369275858e0570f5d5fc1c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33dcf8ba4a2ea3452226606b19b9146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9eaeadb7aef54785d2e0b721920795c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f7fdf8d9c4f56a1a47f5d54a38c3228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094783b917227c3bc21d1d9afdd7a3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a6f4e7948b970001489953c0fc16a75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d4061cdddf5fde5deccd597e2e7eae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270e62c008f4dbe6fcb87190842c86b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40934e2e25d40ee9fc3b9c93aecc0d52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cf927d02ac120d169018a7947cd710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3500aba11dbcbd08e5c5a432d6af4b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e92c85e66972e8af256b1dc87ae1bca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ee8311aca485075473cdf0d5c3d1424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4ed3fabb143b164dd616385deb00c6c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088b39ad8169698063bbce7677478d8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442a515b246ba65c6fd5816290b2c44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8">
  <a:themeElements>
    <a:clrScheme name="Theme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2022-06-12T05:39:51Z</dcterms:created>
  <dcterms:modified xsi:type="dcterms:W3CDTF">2022-06-12T05:39:51Z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