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753600" cy="1263015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presProps" Target="presProps.xml"/>
  <Relationship Id="rId34" Type="http://schemas.openxmlformats.org/officeDocument/2006/relationships/viewProps" Target="viewProps.xml"/>
  <Relationship Id="rId35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402887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178f41df025f95b0b2d1e581efd7754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942f8893bfc9df73110ce74356dd626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01ec7f763ea0489644b13d3cf7d4a3a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337034f65e0fa95b7c1bc230a9d8983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2214bc184a0fca96cd4a1c2bced99eb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38234959a98e383650da322b2f1b712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24b70afa71c848168d8e7b41ccd3f39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00d746371e7563a453bd33014579140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92ee59f79e848008a048ec82f4c7b23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9db5a1e1bb810da1c00b799a86c8895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c2252dea1373b3ff3fea02b0eb7fe12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4630d606dfebdcab8a4c8de819fcc9a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6b13926a5b49d2515e4ba798993598a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fe8273352c90143535029048104b500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cd3b39944c61e99c87dadb70c224327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62f5e78c5d7a843b540e0447e4d4cc4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e46bff18decce889fe549dcb2ab0fb1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169d4b1a11d3e5fad23252b7fd4277f25.jp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ad826dcc477e0742ea37b4fb1ae838e26.jp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1b28e2083b1ebf2dd6476b84847ca3b27.jp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df184a6737bff44fa2304da13e7cf5d28.jp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605d26c1b7213b0e84e88b303d7890c29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56d14ece6b1a3afa3016eeb724268e33.jp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7a46cc2ca097c8ef7fd68f8a2d3e3a730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a731078ec31534c17330c39cd1b54db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b6785a9c687190e0d9dc70e6146e41b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03c1f9405359d4ce7bb5a9fa10f8bba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3069ba31c7416c69ea165ce67927b7b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7ae632afd8e030ba8d7f6ddf93a2f06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ed2daf55db42295185fa3e67c05319c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0">
  <a:themeElements>
    <a:clrScheme name="Theme9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2022-06-12T05:43:17Z</dcterms:created>
  <dcterms:modified xsi:type="dcterms:W3CDTF">2022-06-12T05:43:17Z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