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753600" cy="73152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presProps" Target="presProps.xml"/>
  <Relationship Id="rId17" Type="http://schemas.openxmlformats.org/officeDocument/2006/relationships/viewProps" Target="viewProps.xml"/>
  <Relationship Id="rId1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402784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6ea9503727fefb00aaf8df983341e8f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5617362abcfd0812ab5fe25e7250647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6656270f369b479c2cb874c0339e56e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a348b62aac1028159d095a32f7760a8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b0eda3e2e0c8b0f97a61e9f668ec17b13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ce48845826cba8fb7d88347acb4ec90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7fee5589d57ab6dab79cf178232f0fc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6599f6e7930b3c0227ca72ba74ccfd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6867ba4089d7bbe8b88de93b71b2a8b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f834b9a604e3cccd635ddb205fe1ab5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a871e1cde1a816477c74df7bbd64507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82abdfd65c449fa5d5158b64e42d70c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d2dbed0dc63c6959fc4c144393054bc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50">
  <a:themeElements>
    <a:clrScheme name="Theme5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0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2022-06-12T05:26:08Z</dcterms:created>
  <dcterms:modified xsi:type="dcterms:W3CDTF">2022-06-12T05:26:08Z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