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753600" cy="54864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presProps" Target="presProps.xml"/>
  <Relationship Id="rId29" Type="http://schemas.openxmlformats.org/officeDocument/2006/relationships/viewProps" Target="viewProps.xml"/>
  <Relationship Id="rId3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832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a0898dfd3d1b58e2f9e0e0580e8536d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2570e0ce3ade138fdf06c1f3e8f2a6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1653e0cd2cdf5212c5dd4e4a52eccc3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beede08dfeae5d52db0eef40b785d22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15ef5c0e061d922a47051cb8843fb9f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1b422d502f74828a97527c0ae48bd7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412fe5a0710c2c1884a4977614276dd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7b5e285847ee8154f78ca37590fdf84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02f27a1ccfea3c808ce96fff803f22f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8308d2f0f33ae6f0ded401c160afad6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b8c3e34d4ff5c5fa981c643841f0b03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d6bd4e6cc418d7ed08aa490480b475e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c9b43327a9bb1477b3a43a1fb9b0c37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5410a5d1d8f1f65fc9a8ace78dabaec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941a477b30b882378dc947bb9ce8ce2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18acaa15df7567404bc5fd7584f4571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d74a767fae6d9c5a43477b7864e46c1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a988573c46267630d67d83e0d061bc25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3e262297268df0232960bb9d0be51ca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0506308ee21b686d43a27e4a862de25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39a93ec5bfd9d183e7e676e2e30f0f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f0b8c0a1be0ba7bde126963c3bf3c4a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04900c3d22a38f7de42f91af49f999e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0950837edc13c6e75c6b8c7731e1ce0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8cc60e3e8d9d04d14f256fab6e65126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3">
  <a:themeElements>
    <a:clrScheme name="Theme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2022-06-12T05:34:09Z</dcterms:created>
  <dcterms:modified xsi:type="dcterms:W3CDTF">2022-06-12T05:34:09Z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