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presProps" Target="presProps.xml"/>
  <Relationship Id="rId39" Type="http://schemas.openxmlformats.org/officeDocument/2006/relationships/viewProps" Target="viewProps.xml"/>
  <Relationship Id="rId4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1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a1e6d51a2f6c199a3b9b8af958a4f0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7a220b6b61c5a9acc6a9f47cbe3313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7baa763e1cbb9478cb6bb186d6c7654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94b8a20662ea9653d0492447243ab2d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1f43f1bd62c7db586bf78e92cb3653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d0fcd430e45ddacccd649a51c6cbf7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af7d8ea1caafcfaa731657d1494ff5f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04abe38e976855ec3700ecb9964929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2a9ead398c009052102efe6b7f4d84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8ab359908e9db2faadb8b011bfdbcd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b1605735d971d98c81bccd45ec75c2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84aa3ea05f84012050e5322401bd3b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4eedeafef7c60ad59bd7a4eba1e99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8ae221b986cf4c0b7227b46dc03ce05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83056f8e5dc9152f0dcd6804c1a0ba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2f89a8c8f4b9ed4ba99cbbcd9b05001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2328ee1aec3dd3243c9f490db04531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28066991d7e64e274d828656b4217fc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53db206786ed4a1b1a4fe9746906bd1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c281aab3050fc3ae237f290eac74b7e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72f40718175df04cfa2ad68844dedbf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47eedc07ee293dfa08158b59b59b28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aa0cf486de03abcf5555c2acfdb4724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eb5c082ce1e706dae394281ce244d1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9c50364e361194e9d12bd24e666a34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872dde1876815e2458548c19a3918e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9d73ba0099ba6d8e462475b49a3a8d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a173bdf6bc9127cfacd6cb6ee7e482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5fc34be6a30b8ff8484cd725b06e2c35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95fbe6350b4557f2983deff682bb1c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e7c6f8ce49f0e4d6b529e8fe4b27bc4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c97a0162515daa98d5d693ebfc9a57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9ac1ab06e2f1141eabf7e7a4472480e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0f6ded6f9413dfe0f981a7208e5574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51bd17b1f7f64c6207756b5c410f6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2022-06-12T05:30:28Z</dcterms:created>
  <dcterms:modified xsi:type="dcterms:W3CDTF">2022-06-12T05:30:28Z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