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753600" cy="126301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5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c71317cfb9c76f4886cc0d796a7c0e3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ae50943221838fec0885827e497e63e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f2416d4d457b63a5458cf517cfe3e9b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2d3e2e069bd71da4ec258b71c3b5ad4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5b77d86dca91dfaa4890f354642988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0829eede090a95749ae4a9a26409972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64ab833e859e3bc5cf5776cc206ef0d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3ca1f10935d0bbc8541451d3aaf795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31f39af01ba9e2cdbb62d809f28be0c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56ea9844a12d8987895ad42ebd070d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79b5eb59084b54c86df74540fee1f4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13bddbf2c4f99d0dd32681f223d5279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47cbd332e71fe29b6d8294712a0044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c921413d99098d7fe441dbf58a14de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9e9e959fe226f9a13dd8798565f1f4c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c35799d9a0aade85ee5a35be00ccef23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9e3a21f7473ed5f86f5e26a17a42f8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d5a0a605bbc8ac5c4b19d23a900b4d3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f5b2f8b81f594b90dad6c7ba54dec8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500471be854083c975581a1d92f1313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4c15ff9a5e8963a19f570c1c23f7d5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ea2cc5109cb509554402b39b01d6e5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0bd55c29002116a660196dbb1dd785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12630150"/>
          <a:chOff x="0" y="0"/>
          <a:chExt cx="9753600" cy="126301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2022-06-12T05:38:05Z</dcterms:created>
  <dcterms:modified xsi:type="dcterms:W3CDTF">2022-06-12T05:38:05Z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