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9753600" cy="73152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slide" Target="slides/slide14.xml"/>
  <Relationship Id="rId17" Type="http://schemas.openxmlformats.org/officeDocument/2006/relationships/slide" Target="slides/slide15.xml"/>
  <Relationship Id="rId18" Type="http://schemas.openxmlformats.org/officeDocument/2006/relationships/slide" Target="slides/slide16.xml"/>
  <Relationship Id="rId19" Type="http://schemas.openxmlformats.org/officeDocument/2006/relationships/slide" Target="slides/slide17.xml"/>
  <Relationship Id="rId20" Type="http://schemas.openxmlformats.org/officeDocument/2006/relationships/slide" Target="slides/slide18.xml"/>
  <Relationship Id="rId21" Type="http://schemas.openxmlformats.org/officeDocument/2006/relationships/slide" Target="slides/slide19.xml"/>
  <Relationship Id="rId22" Type="http://schemas.openxmlformats.org/officeDocument/2006/relationships/slide" Target="slides/slide20.xml"/>
  <Relationship Id="rId23" Type="http://schemas.openxmlformats.org/officeDocument/2006/relationships/slide" Target="slides/slide21.xml"/>
  <Relationship Id="rId24" Type="http://schemas.openxmlformats.org/officeDocument/2006/relationships/slide" Target="slides/slide22.xml"/>
  <Relationship Id="rId25" Type="http://schemas.openxmlformats.org/officeDocument/2006/relationships/slide" Target="slides/slide23.xml"/>
  <Relationship Id="rId26" Type="http://schemas.openxmlformats.org/officeDocument/2006/relationships/slide" Target="slides/slide24.xml"/>
  <Relationship Id="rId27" Type="http://schemas.openxmlformats.org/officeDocument/2006/relationships/slide" Target="slides/slide25.xml"/>
  <Relationship Id="rId28" Type="http://schemas.openxmlformats.org/officeDocument/2006/relationships/slide" Target="slides/slide26.xml"/>
  <Relationship Id="rId29" Type="http://schemas.openxmlformats.org/officeDocument/2006/relationships/slide" Target="slides/slide27.xml"/>
  <Relationship Id="rId30" Type="http://schemas.openxmlformats.org/officeDocument/2006/relationships/presProps" Target="presProps.xml"/>
  <Relationship Id="rId31" Type="http://schemas.openxmlformats.org/officeDocument/2006/relationships/viewProps" Target="viewProps.xml"/>
  <Relationship Id="rId32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44028643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4c67de7cc612c7cd50e883eaab6dbea1.jp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2e89af51aee8b33cb83e50861a6edce10.jp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4f8b2ccdc9983717d3379d01f65c22011.jp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2146863b6c0133c94153b07a7f16ad312.jpg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00241e07742eff3c6cadb2f224c2c94b13.jpg"/>
</Relationships>

</file>

<file path=ppt/slides/_rels/slide1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cad988374b99d0d4767ec02aa2f66dc14.jpg"/>
</Relationships>

</file>

<file path=ppt/slides/_rels/slide1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7a6e4e6d52016f6b1363c7117d50b35a15.jpg"/>
</Relationships>

</file>

<file path=ppt/slides/_rels/slide1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887436a78183ce1c5356a5c049adfdc16.jpg"/>
</Relationships>

</file>

<file path=ppt/slides/_rels/slide1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442897e7ff763fe9804811e6706003917.jpg"/>
</Relationships>

</file>

<file path=ppt/slides/_rels/slide1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75a66cf85f88f634297666e313cd369618.jpg"/>
</Relationships>

</file>

<file path=ppt/slides/_rels/slide1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e5a1923b9a50b8be63b8cc14b8d556919.jp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75282b05e65b952b6ce1db8dfa6a16db2.jpg"/>
</Relationships>

</file>

<file path=ppt/slides/_rels/slide2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5b7fa292d21a67a0bec2a07b4a1785520.jpg"/>
</Relationships>

</file>

<file path=ppt/slides/_rels/slide2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e8d46aad30be093e9cc52c5b6d2388d21.jpg"/>
</Relationships>

</file>

<file path=ppt/slides/_rels/slide2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577a898e91a9678bdbc223e1758452822.jpg"/>
</Relationships>

</file>

<file path=ppt/slides/_rels/slide2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d85a1f291e0277510c474ec3696629d23.jpg"/>
</Relationships>

</file>

<file path=ppt/slides/_rels/slide2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ed9c95a4cd547e27039d8b325b7ba16924.jpg"/>
</Relationships>

</file>

<file path=ppt/slides/_rels/slide2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3686b46cd6cb2cf44aed0cfefaf9f5825.jpg"/>
</Relationships>

</file>

<file path=ppt/slides/_rels/slide2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b0b6eee45769d198d1f5ad46d7a6d8026.jpg"/>
</Relationships>

</file>

<file path=ppt/slides/_rels/slide2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4379c5b6dd7cf8768c4c33a74baec9827.jp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b081129fa3e9d49a2a5121db9630bd13.jp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9d7c14b14ba6b1c4005d12d0c74333444.jp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2a5f7b0d3c0892cf9642a4d1a2a0e7b5.jp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00a82f94bffbad658757bf06feed0e706.jp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62d8ed50896ce65474983e88dd00d687.jp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855fc4635d5f813a95a484101a5085a8.jp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68c91532fc6a406af952d68aed4f8bb9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11">
  <a:themeElements>
    <a:clrScheme name="Theme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11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11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27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2022-06-12T05:39:29Z</dcterms:created>
  <dcterms:modified xsi:type="dcterms:W3CDTF">2022-06-12T05:39:29Z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