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presProps" Target="presProps.xml"/>
  <Relationship Id="rId36" Type="http://schemas.openxmlformats.org/officeDocument/2006/relationships/viewProps" Target="viewProps.xml"/>
  <Relationship Id="rId3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2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61c22dd93c57721185f148ba08a62e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1ed0ae5630c05c6884811ee026faebf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1ce785c9fa6896fbec0b1f8a1d6c52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5fe732a369895faeb764ec6d8fd4c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7b3ed121ef401b86be13e83defdadb0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a7cf4aeb0888cc76bf95e84fe601d8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69c57218de33fb5bfa6cf28fd02fc7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278129e3c9f3b11234ecf68a861635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ec8b3dedeed5f13706966c2db2c7ef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6648b717498ddafd5951b439a8adeb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cbe29acff559dd3d565fbd2acadbb3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4851435432346a1ff8e5cdbd6cbaf1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0ca946a79b6ab4801e2640968054ff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78c89153401655eea69009e0abdbc6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3f0958a536ecb6a87383ffcc27fad1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904152f0077901e1f51d0c97dfc300f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e3439f3ae03957557570908985d31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83f17c0169106881b3d53e6e888ea57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054a9be91af2988e92577e650a87935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37024f87e88ddf99deb666cfe1427fd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72cacf4440e52771b16b7146a65da49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7146c2587f63254b545db39dc23a324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2b8c20385f31266a4430eaa0d74317a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56a3ab46409a2cbfa955689073cfba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3be2aad3ffbf6dd883cb8a9338767a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577c65413a450cadf0242b59ac57ab332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54286522c41c4283fc34b0952ef1f8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44f48271039094a9b4e07d5adedf8d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bef6a134e823da945772ca02662bbb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7a55818e96084abc865fbf51918faa4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c8e25e27530f63343aa15fa8f899e9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da9de38206d57c53e3ad4882f7dc15d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9">
  <a:themeElements>
    <a:clrScheme name="Theme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2022-06-12T05:33:33Z</dcterms:created>
  <dcterms:modified xsi:type="dcterms:W3CDTF">2022-06-12T05:33:33Z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