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AEAA-073E-4C0B-A2E2-39C9DDD32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Writers-Corner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4996B-9F49-411D-931A-CDBEE5EFF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825096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Madan R – 01FB16ECS188</a:t>
            </a:r>
          </a:p>
          <a:p>
            <a:pPr algn="r"/>
            <a:r>
              <a:rPr lang="en-IN" dirty="0"/>
              <a:t>Mohit Kumar – 01FB16ECS212</a:t>
            </a:r>
          </a:p>
          <a:p>
            <a:pPr algn="r"/>
            <a:r>
              <a:rPr lang="en-IN" dirty="0"/>
              <a:t>Muhammad Usman – 01FB16ECS215</a:t>
            </a:r>
          </a:p>
        </p:txBody>
      </p:sp>
    </p:spTree>
    <p:extLst>
      <p:ext uri="{BB962C8B-B14F-4D97-AF65-F5344CB8AC3E}">
        <p14:creationId xmlns:p14="http://schemas.microsoft.com/office/powerpoint/2010/main" val="288575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7E3F-5E9A-46FD-BD0F-56AFB7C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F9740-AAC1-40F5-9798-5F5EF3BF2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project is a blog writing and sharing website.</a:t>
            </a:r>
          </a:p>
          <a:p>
            <a:r>
              <a:rPr lang="en-IN" dirty="0"/>
              <a:t>Helps people putting up quality , original ideas and gives a clean reading experience.</a:t>
            </a:r>
          </a:p>
          <a:p>
            <a:r>
              <a:rPr lang="en-IN" dirty="0"/>
              <a:t>Text Editor allows to write, add images and also videos.</a:t>
            </a:r>
          </a:p>
          <a:p>
            <a:r>
              <a:rPr lang="en-IN" dirty="0"/>
              <a:t>You can share your user page as your blog or it can also be used as a larger ecosystem of different bloggers.</a:t>
            </a:r>
          </a:p>
          <a:p>
            <a:r>
              <a:rPr lang="en-IN" dirty="0"/>
              <a:t>Can be customized to personal tastes.</a:t>
            </a:r>
          </a:p>
        </p:txBody>
      </p:sp>
    </p:spTree>
    <p:extLst>
      <p:ext uri="{BB962C8B-B14F-4D97-AF65-F5344CB8AC3E}">
        <p14:creationId xmlns:p14="http://schemas.microsoft.com/office/powerpoint/2010/main" val="305552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AD95-655F-4952-BC14-1D2A3408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</a:t>
            </a:r>
            <a:r>
              <a:rPr lang="en-IN" dirty="0" err="1"/>
              <a:t>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36C4D-473D-4406-A54B-53083A8E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Flask Framework</a:t>
            </a:r>
          </a:p>
          <a:p>
            <a:r>
              <a:rPr lang="en-IN" dirty="0"/>
              <a:t>JavaScript</a:t>
            </a:r>
          </a:p>
          <a:p>
            <a:r>
              <a:rPr lang="en-IN" dirty="0"/>
              <a:t>CSS3</a:t>
            </a:r>
          </a:p>
          <a:p>
            <a:r>
              <a:rPr lang="en-IN" dirty="0"/>
              <a:t>SQL-Alchemy</a:t>
            </a:r>
          </a:p>
          <a:p>
            <a:r>
              <a:rPr lang="en-IN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175476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EDAC-1AAC-446A-8F46-0E972853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A441-2C7D-468A-B367-16FF3001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Fast as it is based on Flask</a:t>
            </a:r>
          </a:p>
          <a:p>
            <a:r>
              <a:rPr lang="en-IN" dirty="0"/>
              <a:t>Simple to use and intuitive.</a:t>
            </a:r>
          </a:p>
          <a:p>
            <a:r>
              <a:rPr lang="en-IN" dirty="0"/>
              <a:t>Can be used by different people by hoisting it and changing it according to their personal preferences.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76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6C2C-F48C-41EF-A45C-B96FE2A9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98B1-306F-48C7-9106-264B7E59B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Customize the home page according to user preferences</a:t>
            </a:r>
            <a:r>
              <a:rPr lang="en-IN" sz="2800" dirty="0"/>
              <a:t>.</a:t>
            </a:r>
          </a:p>
          <a:p>
            <a:r>
              <a:rPr lang="en-IN" dirty="0"/>
              <a:t>Make a recommendation system based on past browsing</a:t>
            </a:r>
            <a:r>
              <a:rPr lang="en-IN" sz="2800" dirty="0"/>
              <a:t>.</a:t>
            </a:r>
          </a:p>
          <a:p>
            <a:r>
              <a:rPr lang="en-IN" sz="2400" dirty="0"/>
              <a:t>Using AJAX to make it infinite scroll and to make the articles open as a pop-up rather than </a:t>
            </a:r>
            <a:r>
              <a:rPr lang="en-IN" sz="2400"/>
              <a:t>a different page.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94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98E2-525C-4D1A-80FC-83AC5F73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87699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</TotalTime>
  <Words>167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Writers-Corner</vt:lpstr>
      <vt:lpstr>introduction</vt:lpstr>
      <vt:lpstr>Technologies USeD</vt:lpstr>
      <vt:lpstr>KEY aspects</vt:lpstr>
      <vt:lpstr>Future Enhancements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Writers-Corner</dc:title>
  <dc:creator>Muhammad Usman</dc:creator>
  <cp:lastModifiedBy>Muhammad Usman</cp:lastModifiedBy>
  <cp:revision>28</cp:revision>
  <dcterms:created xsi:type="dcterms:W3CDTF">2017-11-22T20:08:17Z</dcterms:created>
  <dcterms:modified xsi:type="dcterms:W3CDTF">2017-11-22T21:25:31Z</dcterms:modified>
</cp:coreProperties>
</file>