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57" r:id="rId4"/>
    <p:sldId id="258" r:id="rId5"/>
    <p:sldId id="259" r:id="rId6"/>
    <p:sldId id="260" r:id="rId7"/>
    <p:sldId id="261" r:id="rId8"/>
    <p:sldId id="277" r:id="rId9"/>
    <p:sldId id="278" r:id="rId10"/>
    <p:sldId id="275" r:id="rId11"/>
    <p:sldId id="276" r:id="rId12"/>
    <p:sldId id="263" r:id="rId13"/>
    <p:sldId id="262" r:id="rId14"/>
    <p:sldId id="264" r:id="rId15"/>
    <p:sldId id="266" r:id="rId16"/>
    <p:sldId id="265" r:id="rId17"/>
    <p:sldId id="269" r:id="rId18"/>
    <p:sldId id="271" r:id="rId19"/>
    <p:sldId id="272" r:id="rId20"/>
    <p:sldId id="273" r:id="rId21"/>
    <p:sldId id="274" r:id="rId22"/>
    <p:sldId id="270" r:id="rId23"/>
    <p:sldId id="26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A1EB-E18D-4FE2-BEE8-EFC72DDE7248}" type="datetimeFigureOut">
              <a:rPr lang="en-US" smtClean="0"/>
              <a:t>05/19/2022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91B2-CBB6-4D3D-AD64-1C2E4FF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0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A1EB-E18D-4FE2-BEE8-EFC72DDE7248}" type="datetimeFigureOut">
              <a:rPr lang="en-US" smtClean="0"/>
              <a:t>05/19/2022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91B2-CBB6-4D3D-AD64-1C2E4FF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A1EB-E18D-4FE2-BEE8-EFC72DDE7248}" type="datetimeFigureOut">
              <a:rPr lang="en-US" smtClean="0"/>
              <a:t>05/19/2022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91B2-CBB6-4D3D-AD64-1C2E4FF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5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A1EB-E18D-4FE2-BEE8-EFC72DDE7248}" type="datetimeFigureOut">
              <a:rPr lang="en-US" smtClean="0"/>
              <a:t>05/19/2022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91B2-CBB6-4D3D-AD64-1C2E4FF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8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A1EB-E18D-4FE2-BEE8-EFC72DDE7248}" type="datetimeFigureOut">
              <a:rPr lang="en-US" smtClean="0"/>
              <a:t>05/19/2022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91B2-CBB6-4D3D-AD64-1C2E4FF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0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A1EB-E18D-4FE2-BEE8-EFC72DDE7248}" type="datetimeFigureOut">
              <a:rPr lang="en-US" smtClean="0"/>
              <a:t>05/19/2022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91B2-CBB6-4D3D-AD64-1C2E4FF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1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A1EB-E18D-4FE2-BEE8-EFC72DDE7248}" type="datetimeFigureOut">
              <a:rPr lang="en-US" smtClean="0"/>
              <a:t>05/19/2022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91B2-CBB6-4D3D-AD64-1C2E4FF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9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A1EB-E18D-4FE2-BEE8-EFC72DDE7248}" type="datetimeFigureOut">
              <a:rPr lang="en-US" smtClean="0"/>
              <a:t>05/19/2022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91B2-CBB6-4D3D-AD64-1C2E4FF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4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A1EB-E18D-4FE2-BEE8-EFC72DDE7248}" type="datetimeFigureOut">
              <a:rPr lang="en-US" smtClean="0"/>
              <a:t>05/19/2022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91B2-CBB6-4D3D-AD64-1C2E4FF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A1EB-E18D-4FE2-BEE8-EFC72DDE7248}" type="datetimeFigureOut">
              <a:rPr lang="en-US" smtClean="0"/>
              <a:t>05/19/2022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91B2-CBB6-4D3D-AD64-1C2E4FF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1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A1EB-E18D-4FE2-BEE8-EFC72DDE7248}" type="datetimeFigureOut">
              <a:rPr lang="en-US" smtClean="0"/>
              <a:t>05/19/2022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91B2-CBB6-4D3D-AD64-1C2E4FF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0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0A1EB-E18D-4FE2-BEE8-EFC72DDE7248}" type="datetimeFigureOut">
              <a:rPr lang="en-US" smtClean="0"/>
              <a:t>05/19/2022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91B2-CBB6-4D3D-AD64-1C2E4FF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471" y="1890394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OOP </a:t>
            </a:r>
            <a:r>
              <a:rPr lang="en-US" dirty="0" smtClean="0">
                <a:solidFill>
                  <a:srgbClr val="FF0000"/>
                </a:solidFill>
              </a:rPr>
              <a:t>Project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6270" y="3624816"/>
            <a:ext cx="3472543" cy="51117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Names of presenter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9471" y="43510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97000"/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Arial" panose="020B0604020202020204" pitchFamily="34" charset="0"/>
                <a:ea typeface="Times New Roman" panose="02020603050405020304" pitchFamily="18" charset="0"/>
              </a:rPr>
              <a:t>Usman Shabbir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97000"/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Arial" panose="020B0604020202020204" pitchFamily="34" charset="0"/>
                <a:ea typeface="Times New Roman" panose="02020603050405020304" pitchFamily="18" charset="0"/>
              </a:rPr>
              <a:t>Sahar Fatima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97000"/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Arial" panose="020B0604020202020204" pitchFamily="34" charset="0"/>
                <a:ea typeface="Times New Roman" panose="02020603050405020304" pitchFamily="18" charset="0"/>
              </a:rPr>
              <a:t>laiba </a:t>
            </a:r>
            <a:r>
              <a:rPr lang="en-US" altLang="en-US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perveen</a:t>
            </a:r>
            <a:endParaRPr lang="en-US" altLang="en-US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84570" y="6001657"/>
            <a:ext cx="4760686" cy="856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Submitted to : </a:t>
            </a:r>
            <a:r>
              <a:rPr lang="en-US" sz="2400" b="1" dirty="0" smtClean="0">
                <a:solidFill>
                  <a:schemeClr val="tx1"/>
                </a:solidFill>
              </a:rPr>
              <a:t>Ma’am </a:t>
            </a:r>
            <a:r>
              <a:rPr lang="en-US" sz="2400" b="1" dirty="0" err="1" smtClean="0">
                <a:solidFill>
                  <a:schemeClr val="tx1"/>
                </a:solidFill>
              </a:rPr>
              <a:t>Arooj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Abid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0"/>
            <a:ext cx="2336800" cy="2336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6270" y="337514"/>
            <a:ext cx="9098643" cy="1396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LAHORE GARRISON UNIVERSITY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63398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. Courier </a:t>
            </a:r>
            <a:r>
              <a:rPr lang="en-US" dirty="0">
                <a:solidFill>
                  <a:srgbClr val="FF0000"/>
                </a:solidFill>
              </a:rPr>
              <a:t>Detail:</a:t>
            </a:r>
          </a:p>
        </p:txBody>
      </p:sp>
      <p:sp>
        <p:nvSpPr>
          <p:cNvPr id="6" name="Rectangle 5"/>
          <p:cNvSpPr/>
          <p:nvPr/>
        </p:nvSpPr>
        <p:spPr>
          <a:xfrm>
            <a:off x="7398793" y="1690686"/>
            <a:ext cx="369399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Enter courier id : 1</a:t>
            </a:r>
            <a:endParaRPr lang="en-US" sz="2400" dirty="0"/>
          </a:p>
          <a:p>
            <a:r>
              <a:rPr lang="en-US" sz="2400" dirty="0" smtClean="0"/>
              <a:t>                     Courier </a:t>
            </a:r>
            <a:r>
              <a:rPr lang="en-US" sz="2400" dirty="0"/>
              <a:t>detail </a:t>
            </a:r>
            <a:r>
              <a:rPr lang="en-US" sz="2400" dirty="0" smtClean="0"/>
              <a:t>: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Courier I'd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Sender name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Receiver name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Address from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Address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Sender number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Receiver number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type 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Courier charges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1 confirm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6"/>
            <a:ext cx="6299580" cy="3659235"/>
          </a:xfrm>
        </p:spPr>
      </p:pic>
      <p:sp>
        <p:nvSpPr>
          <p:cNvPr id="5" name="Rectangle 4"/>
          <p:cNvSpPr/>
          <p:nvPr/>
        </p:nvSpPr>
        <p:spPr>
          <a:xfrm>
            <a:off x="11687033" y="0"/>
            <a:ext cx="504967" cy="57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4323202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.Log 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1790" y="2480278"/>
            <a:ext cx="51342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Go back to main menu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Select again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787" y="2336709"/>
            <a:ext cx="5076825" cy="2847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687033" y="0"/>
            <a:ext cx="504967" cy="57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10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0853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SELECTION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37" y="2326241"/>
            <a:ext cx="4753638" cy="2753109"/>
          </a:xfrm>
        </p:spPr>
      </p:pic>
      <p:sp>
        <p:nvSpPr>
          <p:cNvPr id="5" name="Rectangle 4"/>
          <p:cNvSpPr/>
          <p:nvPr/>
        </p:nvSpPr>
        <p:spPr>
          <a:xfrm>
            <a:off x="6923964" y="1484216"/>
            <a:ext cx="4429836" cy="4437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ADMIN LOGIN OR</a:t>
            </a:r>
          </a:p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USER LOGIN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87033" y="0"/>
            <a:ext cx="504967" cy="57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3175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2. User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2118632"/>
            <a:ext cx="4992914" cy="29033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solidFill>
                  <a:schemeClr val="tx1"/>
                </a:solidFill>
              </a:rPr>
              <a:t>If you are selecting option 2 you will get the following options: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1-login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2-forget password request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Enter keys accordingly to proceed further.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946" y="2387373"/>
            <a:ext cx="5450567" cy="1990926"/>
          </a:xfrm>
        </p:spPr>
      </p:pic>
      <p:sp>
        <p:nvSpPr>
          <p:cNvPr id="7" name="Rectangle 6"/>
          <p:cNvSpPr/>
          <p:nvPr/>
        </p:nvSpPr>
        <p:spPr>
          <a:xfrm>
            <a:off x="11687033" y="0"/>
            <a:ext cx="504967" cy="57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12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7330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1.Login: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8" y="1819842"/>
            <a:ext cx="5288872" cy="2273187"/>
          </a:xfrm>
        </p:spPr>
      </p:pic>
      <p:sp>
        <p:nvSpPr>
          <p:cNvPr id="5" name="Rectangle 4"/>
          <p:cNvSpPr/>
          <p:nvPr/>
        </p:nvSpPr>
        <p:spPr>
          <a:xfrm>
            <a:off x="6574971" y="1320800"/>
            <a:ext cx="5167086" cy="4020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First Enter the name 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  <a:r>
              <a:rPr lang="en-US" sz="2800" dirty="0">
                <a:solidFill>
                  <a:schemeClr val="tx1"/>
                </a:solidFill>
              </a:rPr>
              <a:t>u</a:t>
            </a:r>
            <a:r>
              <a:rPr lang="en-US" sz="2800" dirty="0" smtClean="0">
                <a:solidFill>
                  <a:schemeClr val="tx1"/>
                </a:solidFill>
              </a:rPr>
              <a:t>mer” </a:t>
            </a:r>
            <a:r>
              <a:rPr lang="en-US" sz="2800" dirty="0">
                <a:solidFill>
                  <a:schemeClr val="tx1"/>
                </a:solidFill>
              </a:rPr>
              <a:t>and password </a:t>
            </a:r>
            <a:r>
              <a:rPr lang="en-US" sz="2800" dirty="0" smtClean="0">
                <a:solidFill>
                  <a:schemeClr val="tx1"/>
                </a:solidFill>
              </a:rPr>
              <a:t>“999” </a:t>
            </a:r>
            <a:r>
              <a:rPr lang="en-US" sz="2800" dirty="0">
                <a:solidFill>
                  <a:schemeClr val="tx1"/>
                </a:solidFill>
              </a:rPr>
              <a:t>to login into </a:t>
            </a:r>
            <a:r>
              <a:rPr lang="en-US" sz="2800" dirty="0" smtClean="0">
                <a:solidFill>
                  <a:schemeClr val="tx1"/>
                </a:solidFill>
              </a:rPr>
              <a:t>user </a:t>
            </a:r>
            <a:r>
              <a:rPr lang="en-US" sz="2800" dirty="0">
                <a:solidFill>
                  <a:schemeClr val="tx1"/>
                </a:solidFill>
              </a:rPr>
              <a:t>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If you don’t enter the above mentioned name and password then you will have to select the option again.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87033" y="0"/>
            <a:ext cx="504967" cy="57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13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7469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2.Forget password request: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194" y="2328748"/>
            <a:ext cx="4599167" cy="1793309"/>
          </a:xfrm>
        </p:spPr>
      </p:pic>
      <p:sp>
        <p:nvSpPr>
          <p:cNvPr id="5" name="Rectangle 4"/>
          <p:cNvSpPr/>
          <p:nvPr/>
        </p:nvSpPr>
        <p:spPr>
          <a:xfrm>
            <a:off x="725714" y="1690688"/>
            <a:ext cx="5167086" cy="4020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First Enter the </a:t>
            </a:r>
            <a:r>
              <a:rPr lang="en-US" sz="2800" dirty="0" smtClean="0">
                <a:solidFill>
                  <a:schemeClr val="tx1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Enter your number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Which send to admin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87033" y="0"/>
            <a:ext cx="504967" cy="57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14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1878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Courier Type: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8628" y="1825625"/>
            <a:ext cx="563517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After login in user account you will ask to tell your courier type: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Document type: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Weight contain material: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Money transaction: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Gift parcel: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Courier Detail: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 out:</a:t>
            </a:r>
          </a:p>
          <a:p>
            <a:r>
              <a:rPr lang="en-US" dirty="0" smtClean="0"/>
              <a:t>Enter your parcel choice: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2166"/>
            <a:ext cx="4324350" cy="2371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687033" y="0"/>
            <a:ext cx="504967" cy="57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15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7170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1.Document 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131" y="1690688"/>
            <a:ext cx="5635171" cy="4724626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Your parcel is document type :</a:t>
            </a:r>
          </a:p>
          <a:p>
            <a:r>
              <a:rPr lang="en-US" sz="5100" dirty="0"/>
              <a:t>Courier detail form :</a:t>
            </a:r>
          </a:p>
          <a:p>
            <a:r>
              <a:rPr lang="en-US" sz="5100" dirty="0"/>
              <a:t>Courier I'd is </a:t>
            </a:r>
            <a:r>
              <a:rPr lang="en-US" sz="5100" dirty="0" smtClean="0"/>
              <a:t>:</a:t>
            </a:r>
            <a:endParaRPr lang="en-US" sz="5100" dirty="0"/>
          </a:p>
          <a:p>
            <a:r>
              <a:rPr lang="en-US" sz="5100" dirty="0"/>
              <a:t>Sender name is </a:t>
            </a:r>
            <a:r>
              <a:rPr lang="en-US" sz="5100" dirty="0" smtClean="0"/>
              <a:t>:</a:t>
            </a:r>
            <a:endParaRPr lang="en-US" sz="5100" dirty="0"/>
          </a:p>
          <a:p>
            <a:r>
              <a:rPr lang="en-US" sz="5100" dirty="0" smtClean="0"/>
              <a:t>Receiver </a:t>
            </a:r>
            <a:r>
              <a:rPr lang="en-US" sz="5100" dirty="0"/>
              <a:t>name is </a:t>
            </a:r>
            <a:r>
              <a:rPr lang="en-US" sz="5100" dirty="0" smtClean="0"/>
              <a:t>:</a:t>
            </a:r>
            <a:endParaRPr lang="en-US" sz="5100" dirty="0"/>
          </a:p>
          <a:p>
            <a:r>
              <a:rPr lang="en-US" sz="5100" dirty="0"/>
              <a:t>Address from : </a:t>
            </a:r>
          </a:p>
          <a:p>
            <a:r>
              <a:rPr lang="en-US" sz="5100" dirty="0"/>
              <a:t>Address to </a:t>
            </a:r>
            <a:r>
              <a:rPr lang="en-US" sz="5100" dirty="0" smtClean="0"/>
              <a:t>:</a:t>
            </a:r>
            <a:endParaRPr lang="en-US" sz="5100" dirty="0"/>
          </a:p>
          <a:p>
            <a:r>
              <a:rPr lang="en-US" sz="5100" dirty="0"/>
              <a:t>Sender number is </a:t>
            </a:r>
            <a:r>
              <a:rPr lang="en-US" sz="5100" dirty="0" smtClean="0"/>
              <a:t>:</a:t>
            </a:r>
            <a:endParaRPr lang="en-US" sz="5100" dirty="0"/>
          </a:p>
          <a:p>
            <a:r>
              <a:rPr lang="en-US" sz="5100" dirty="0" smtClean="0"/>
              <a:t>Receiver </a:t>
            </a:r>
            <a:r>
              <a:rPr lang="en-US" sz="5100" dirty="0"/>
              <a:t>number is </a:t>
            </a:r>
            <a:r>
              <a:rPr lang="en-US" sz="5100" dirty="0" smtClean="0"/>
              <a:t>:</a:t>
            </a:r>
            <a:endParaRPr lang="en-US" sz="5100" dirty="0"/>
          </a:p>
          <a:p>
            <a:r>
              <a:rPr lang="en-US" sz="5100" dirty="0"/>
              <a:t>Document type </a:t>
            </a:r>
            <a:r>
              <a:rPr lang="en-US" sz="5100" dirty="0" smtClean="0"/>
              <a:t>:</a:t>
            </a:r>
            <a:endParaRPr lang="en-US" sz="5100" dirty="0"/>
          </a:p>
          <a:p>
            <a:r>
              <a:rPr lang="en-US" sz="5100" dirty="0"/>
              <a:t>Courier charges </a:t>
            </a:r>
            <a:r>
              <a:rPr lang="en-US" sz="5100" dirty="0" smtClean="0"/>
              <a:t>:</a:t>
            </a:r>
            <a:endParaRPr lang="en-US" sz="5100" dirty="0"/>
          </a:p>
          <a:p>
            <a:r>
              <a:rPr lang="en-US" sz="6700" b="1" dirty="0"/>
              <a:t>1 confirm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302" y="1690688"/>
            <a:ext cx="3250105" cy="38486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687033" y="0"/>
            <a:ext cx="504967" cy="57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16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9562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2. Weight </a:t>
            </a:r>
            <a:r>
              <a:rPr lang="en-US" dirty="0">
                <a:solidFill>
                  <a:srgbClr val="FF0000"/>
                </a:solidFill>
              </a:rPr>
              <a:t>contain material: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258" y="1690688"/>
            <a:ext cx="3730172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Your parcel is document type :</a:t>
            </a:r>
          </a:p>
          <a:p>
            <a:r>
              <a:rPr lang="en-US" dirty="0"/>
              <a:t>Courier detail form :</a:t>
            </a:r>
          </a:p>
          <a:p>
            <a:r>
              <a:rPr lang="en-US" dirty="0"/>
              <a:t>Courier I'd is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Sender name is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Receiver </a:t>
            </a:r>
            <a:r>
              <a:rPr lang="en-US" dirty="0"/>
              <a:t>name is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Address from : </a:t>
            </a:r>
          </a:p>
          <a:p>
            <a:r>
              <a:rPr lang="en-US" dirty="0"/>
              <a:t>Address to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Sender number is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Receiver </a:t>
            </a:r>
            <a:r>
              <a:rPr lang="en-US" dirty="0"/>
              <a:t>number is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Weight :</a:t>
            </a:r>
          </a:p>
          <a:p>
            <a:r>
              <a:rPr lang="en-US" dirty="0" smtClean="0"/>
              <a:t>Courier </a:t>
            </a:r>
            <a:r>
              <a:rPr lang="en-US" dirty="0"/>
              <a:t>charges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sz="4000" dirty="0"/>
              <a:t>1 confirm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4293359" cy="46677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687033" y="0"/>
            <a:ext cx="504967" cy="57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17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331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3. </a:t>
            </a:r>
            <a:r>
              <a:rPr lang="en-US" dirty="0">
                <a:solidFill>
                  <a:srgbClr val="FF0000"/>
                </a:solidFill>
              </a:rPr>
              <a:t>Money transaction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977" y="1801940"/>
            <a:ext cx="3963537" cy="4351338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/>
              <a:t>Your parcel is document type :</a:t>
            </a:r>
          </a:p>
          <a:p>
            <a:r>
              <a:rPr lang="en-US" sz="3400" dirty="0"/>
              <a:t>Courier detail form :</a:t>
            </a:r>
          </a:p>
          <a:p>
            <a:r>
              <a:rPr lang="en-US" sz="3400" dirty="0"/>
              <a:t>Courier I'd is </a:t>
            </a:r>
            <a:r>
              <a:rPr lang="en-US" sz="3400" dirty="0" smtClean="0"/>
              <a:t>:</a:t>
            </a:r>
            <a:endParaRPr lang="en-US" sz="3400" dirty="0"/>
          </a:p>
          <a:p>
            <a:r>
              <a:rPr lang="en-US" sz="3400" dirty="0"/>
              <a:t>Sender name is </a:t>
            </a:r>
            <a:r>
              <a:rPr lang="en-US" sz="3400" dirty="0" smtClean="0"/>
              <a:t>:</a:t>
            </a:r>
            <a:endParaRPr lang="en-US" sz="3400" dirty="0"/>
          </a:p>
          <a:p>
            <a:r>
              <a:rPr lang="en-US" sz="3400" dirty="0" smtClean="0"/>
              <a:t>Receiver </a:t>
            </a:r>
            <a:r>
              <a:rPr lang="en-US" sz="3400" dirty="0"/>
              <a:t>name is </a:t>
            </a:r>
            <a:r>
              <a:rPr lang="en-US" sz="3400" dirty="0" smtClean="0"/>
              <a:t>:</a:t>
            </a:r>
            <a:endParaRPr lang="en-US" sz="3400" dirty="0"/>
          </a:p>
          <a:p>
            <a:r>
              <a:rPr lang="en-US" sz="3400" dirty="0"/>
              <a:t>Address from : </a:t>
            </a:r>
          </a:p>
          <a:p>
            <a:r>
              <a:rPr lang="en-US" sz="3400" dirty="0"/>
              <a:t>Address to </a:t>
            </a:r>
            <a:r>
              <a:rPr lang="en-US" sz="3400" dirty="0" smtClean="0"/>
              <a:t>:</a:t>
            </a:r>
            <a:endParaRPr lang="en-US" sz="3400" dirty="0"/>
          </a:p>
          <a:p>
            <a:r>
              <a:rPr lang="en-US" sz="3400" dirty="0"/>
              <a:t>Sender number is </a:t>
            </a:r>
            <a:r>
              <a:rPr lang="en-US" sz="3400" dirty="0" smtClean="0"/>
              <a:t>:</a:t>
            </a:r>
            <a:endParaRPr lang="en-US" sz="3400" dirty="0"/>
          </a:p>
          <a:p>
            <a:r>
              <a:rPr lang="en-US" sz="3400" dirty="0" smtClean="0"/>
              <a:t>Receiver </a:t>
            </a:r>
            <a:r>
              <a:rPr lang="en-US" sz="3400" dirty="0"/>
              <a:t>number is </a:t>
            </a:r>
            <a:r>
              <a:rPr lang="en-US" sz="3400" dirty="0" smtClean="0"/>
              <a:t>:</a:t>
            </a:r>
            <a:endParaRPr lang="en-US" sz="3400" dirty="0"/>
          </a:p>
          <a:p>
            <a:r>
              <a:rPr lang="en-US" sz="3400" dirty="0" smtClean="0"/>
              <a:t>Money  </a:t>
            </a:r>
            <a:r>
              <a:rPr lang="en-US" sz="3400" dirty="0"/>
              <a:t>:</a:t>
            </a:r>
          </a:p>
          <a:p>
            <a:r>
              <a:rPr lang="en-US" sz="3400" dirty="0" smtClean="0"/>
              <a:t>Courier </a:t>
            </a:r>
            <a:r>
              <a:rPr lang="en-US" sz="3400" dirty="0"/>
              <a:t>charges </a:t>
            </a:r>
            <a:r>
              <a:rPr lang="en-US" sz="3400" dirty="0" smtClean="0"/>
              <a:t>:</a:t>
            </a:r>
            <a:endParaRPr lang="en-US" sz="3400" dirty="0"/>
          </a:p>
          <a:p>
            <a:r>
              <a:rPr lang="en-US" sz="4000" dirty="0"/>
              <a:t>1 confirm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724" y="1690688"/>
            <a:ext cx="4498075" cy="44625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687033" y="0"/>
            <a:ext cx="504967" cy="57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18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5293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en-US" sz="9600" dirty="0" smtClean="0">
                <a:solidFill>
                  <a:srgbClr val="FF0000"/>
                </a:solidFill>
              </a:rPr>
              <a:t>PAKISTAN POST</a:t>
            </a:r>
            <a:endParaRPr lang="en-US" sz="96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0286" y="4284210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Pakistan </a:t>
            </a:r>
            <a:r>
              <a:rPr lang="en-US" b="1" dirty="0"/>
              <a:t>post</a:t>
            </a:r>
            <a:r>
              <a:rPr lang="en-US" dirty="0"/>
              <a:t> is committed to make secure and timely delivery of </a:t>
            </a:r>
            <a:r>
              <a:rPr lang="en-US" b="1" dirty="0"/>
              <a:t>mail</a:t>
            </a:r>
            <a:r>
              <a:rPr lang="en-US" dirty="0"/>
              <a:t>, money and material at the doorsteps of the customers at affordable cost.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87033" y="0"/>
            <a:ext cx="504967" cy="57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2222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4. </a:t>
            </a:r>
            <a:r>
              <a:rPr lang="en-US" dirty="0">
                <a:solidFill>
                  <a:srgbClr val="FF0000"/>
                </a:solidFill>
              </a:rPr>
              <a:t>Gift parcel: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8628" y="1825625"/>
            <a:ext cx="5635171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Your parcel is document type :</a:t>
            </a:r>
          </a:p>
          <a:p>
            <a:r>
              <a:rPr lang="en-US" dirty="0"/>
              <a:t>Courier detail form :</a:t>
            </a:r>
          </a:p>
          <a:p>
            <a:r>
              <a:rPr lang="en-US" dirty="0"/>
              <a:t>Courier I'd is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Sender name is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Receiver </a:t>
            </a:r>
            <a:r>
              <a:rPr lang="en-US" dirty="0"/>
              <a:t>name is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Address from : </a:t>
            </a:r>
          </a:p>
          <a:p>
            <a:r>
              <a:rPr lang="en-US" dirty="0"/>
              <a:t>Address to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Sender number is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Receiver </a:t>
            </a:r>
            <a:r>
              <a:rPr lang="en-US" dirty="0"/>
              <a:t>number is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Gift  </a:t>
            </a:r>
            <a:r>
              <a:rPr lang="en-US" dirty="0"/>
              <a:t>:</a:t>
            </a:r>
          </a:p>
          <a:p>
            <a:r>
              <a:rPr lang="en-US" dirty="0" smtClean="0"/>
              <a:t>Courier </a:t>
            </a:r>
            <a:r>
              <a:rPr lang="en-US" dirty="0"/>
              <a:t>charges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sz="4000" dirty="0"/>
              <a:t>1 confirm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4143233" cy="42705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687033" y="0"/>
            <a:ext cx="504967" cy="57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19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1751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5. Courier </a:t>
            </a:r>
            <a:r>
              <a:rPr lang="en-US" dirty="0">
                <a:solidFill>
                  <a:srgbClr val="FF0000"/>
                </a:solidFill>
              </a:rPr>
              <a:t>Detail: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690688"/>
            <a:ext cx="36939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Enter courier id : 1</a:t>
            </a:r>
            <a:endParaRPr lang="en-US" sz="2000" dirty="0"/>
          </a:p>
          <a:p>
            <a:r>
              <a:rPr lang="en-US" sz="2000" dirty="0" smtClean="0"/>
              <a:t>                     Courier </a:t>
            </a:r>
            <a:r>
              <a:rPr lang="en-US" sz="2000" dirty="0"/>
              <a:t>detail </a:t>
            </a:r>
            <a:r>
              <a:rPr lang="en-US" sz="2000" dirty="0" smtClean="0"/>
              <a:t>: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Courier I'd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Sender name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Receiver name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Address from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Address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Sender number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Receiver number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type 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Courier charges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1 confirm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220" y="1846228"/>
            <a:ext cx="6299580" cy="3659235"/>
          </a:xfrm>
        </p:spPr>
      </p:pic>
      <p:sp>
        <p:nvSpPr>
          <p:cNvPr id="5" name="Rectangle 4"/>
          <p:cNvSpPr/>
          <p:nvPr/>
        </p:nvSpPr>
        <p:spPr>
          <a:xfrm>
            <a:off x="11687033" y="0"/>
            <a:ext cx="504967" cy="57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20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4750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6.Log 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19590" y="2583453"/>
            <a:ext cx="51342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Go back to main menu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Select again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12" y="2294998"/>
            <a:ext cx="4324350" cy="2371725"/>
          </a:xfrm>
        </p:spPr>
      </p:pic>
      <p:sp>
        <p:nvSpPr>
          <p:cNvPr id="6" name="Rectangle 5"/>
          <p:cNvSpPr/>
          <p:nvPr/>
        </p:nvSpPr>
        <p:spPr>
          <a:xfrm>
            <a:off x="11687033" y="0"/>
            <a:ext cx="504967" cy="57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334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Insurance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50" y="2204497"/>
            <a:ext cx="4372585" cy="2829320"/>
          </a:xfrm>
        </p:spPr>
      </p:pic>
      <p:sp>
        <p:nvSpPr>
          <p:cNvPr id="7" name="Rectangle 6"/>
          <p:cNvSpPr/>
          <p:nvPr/>
        </p:nvSpPr>
        <p:spPr>
          <a:xfrm>
            <a:off x="838200" y="2407697"/>
            <a:ext cx="51342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User choice will be asked if the choice is 1 Courier will appear if the choice is 2 insurance form will appear.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87033" y="0"/>
            <a:ext cx="504967" cy="57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22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3324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Insurance form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57269" y="2025686"/>
            <a:ext cx="513421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200" dirty="0"/>
              <a:t>In the insurance form there is courier id, policy, and amount.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200" dirty="0"/>
              <a:t>The user will be asked for confirming or cancel</a:t>
            </a:r>
            <a:r>
              <a:rPr lang="en-US" sz="3200" dirty="0" smtClean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200" dirty="0"/>
              <a:t>If the user goes for confirm option in insurances </a:t>
            </a:r>
            <a:r>
              <a:rPr lang="en-US" sz="3200" dirty="0" smtClean="0"/>
              <a:t>go back to main menu.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9" y="2025686"/>
            <a:ext cx="3639975" cy="3970881"/>
          </a:xfrm>
        </p:spPr>
      </p:pic>
      <p:sp>
        <p:nvSpPr>
          <p:cNvPr id="5" name="Rectangle 4"/>
          <p:cNvSpPr/>
          <p:nvPr/>
        </p:nvSpPr>
        <p:spPr>
          <a:xfrm>
            <a:off x="11687033" y="0"/>
            <a:ext cx="504967" cy="57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23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041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SELECTION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166" y="2119772"/>
            <a:ext cx="4753638" cy="2753109"/>
          </a:xfrm>
        </p:spPr>
      </p:pic>
      <p:sp>
        <p:nvSpPr>
          <p:cNvPr id="5" name="Rectangle 4"/>
          <p:cNvSpPr/>
          <p:nvPr/>
        </p:nvSpPr>
        <p:spPr>
          <a:xfrm>
            <a:off x="838200" y="1690688"/>
            <a:ext cx="4429836" cy="4437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ADMIN LOGIN OR</a:t>
            </a:r>
          </a:p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USER LOGIN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687033" y="0"/>
            <a:ext cx="504967" cy="57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099669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Log in admin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9879"/>
            <a:ext cx="4344006" cy="2915057"/>
          </a:xfrm>
        </p:spPr>
      </p:pic>
      <p:sp>
        <p:nvSpPr>
          <p:cNvPr id="7" name="Rectangle 6"/>
          <p:cNvSpPr/>
          <p:nvPr/>
        </p:nvSpPr>
        <p:spPr>
          <a:xfrm>
            <a:off x="6270171" y="1690688"/>
            <a:ext cx="5355772" cy="4405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05714" y="1436914"/>
            <a:ext cx="5820229" cy="4862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05714" y="1995714"/>
            <a:ext cx="5820229" cy="3882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First Enter the name “Usman” and password “123452” to login into admin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If you don’t enter the above mentioned name and password then you will have to select the option again. 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87033" y="0"/>
            <a:ext cx="504967" cy="57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661501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Main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59592"/>
            <a:ext cx="5076825" cy="2847975"/>
          </a:xfrm>
        </p:spPr>
      </p:pic>
      <p:sp>
        <p:nvSpPr>
          <p:cNvPr id="5" name="Rectangle 4"/>
          <p:cNvSpPr/>
          <p:nvPr/>
        </p:nvSpPr>
        <p:spPr>
          <a:xfrm>
            <a:off x="667657" y="2220686"/>
            <a:ext cx="5167086" cy="423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When you have logged in to you admin account you will see the following options for your ID: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       profile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  employee 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  courier details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  log out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87033" y="0"/>
            <a:ext cx="504967" cy="57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896760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1.Profile login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5175"/>
            <a:ext cx="4514850" cy="3143250"/>
          </a:xfrm>
        </p:spPr>
      </p:pic>
      <p:sp>
        <p:nvSpPr>
          <p:cNvPr id="5" name="Rectangle 4"/>
          <p:cNvSpPr/>
          <p:nvPr/>
        </p:nvSpPr>
        <p:spPr>
          <a:xfrm>
            <a:off x="6096000" y="2035175"/>
            <a:ext cx="5573486" cy="3164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solidFill>
                  <a:schemeClr val="tx1"/>
                </a:solidFill>
              </a:rPr>
              <a:t>After selecting option 1 you will see the following: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Name : Usman Shabbir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Phone number : 030000000000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Email : xyz@gmail.com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Password : 1234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Enter 1 for back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87033" y="0"/>
            <a:ext cx="504967" cy="57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621030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2. Employee ID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90688"/>
            <a:ext cx="5373669" cy="37011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690688"/>
            <a:ext cx="4992914" cy="4521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solidFill>
                  <a:schemeClr val="tx1"/>
                </a:solidFill>
              </a:rPr>
              <a:t>If you are selecting option 2 to view employee ID you will get the following options for your ID: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1-create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2-employ request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Enter keys accordingly to proceed further: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87033" y="0"/>
            <a:ext cx="504967" cy="57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188718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1. Create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543" y="1690688"/>
            <a:ext cx="4992914" cy="4521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248743" cy="3734321"/>
          </a:xfrm>
        </p:spPr>
      </p:pic>
      <p:sp>
        <p:nvSpPr>
          <p:cNvPr id="7" name="Rectangle 6"/>
          <p:cNvSpPr/>
          <p:nvPr/>
        </p:nvSpPr>
        <p:spPr>
          <a:xfrm>
            <a:off x="6821715" y="2518003"/>
            <a:ext cx="4992914" cy="1879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solidFill>
                  <a:schemeClr val="tx1"/>
                </a:solidFill>
              </a:rPr>
              <a:t>Create id of employ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User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Password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87033" y="0"/>
            <a:ext cx="504967" cy="57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37078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2.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mploy request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543" y="1690688"/>
            <a:ext cx="4992914" cy="4521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2742972"/>
            <a:ext cx="4992914" cy="1872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solidFill>
                  <a:schemeClr val="tx1"/>
                </a:solidFill>
              </a:rPr>
              <a:t>Employ requests forget password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Employ id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Employ number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794" y="1843087"/>
            <a:ext cx="4344006" cy="3672341"/>
          </a:xfrm>
        </p:spPr>
      </p:pic>
      <p:sp>
        <p:nvSpPr>
          <p:cNvPr id="6" name="Rectangle 5"/>
          <p:cNvSpPr/>
          <p:nvPr/>
        </p:nvSpPr>
        <p:spPr>
          <a:xfrm>
            <a:off x="11687033" y="0"/>
            <a:ext cx="504967" cy="57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355995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712</Words>
  <Application>Microsoft Office PowerPoint</Application>
  <PresentationFormat>Widescreen</PresentationFormat>
  <Paragraphs>180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Office Theme</vt:lpstr>
      <vt:lpstr>OOP Project</vt:lpstr>
      <vt:lpstr>PAKISTAN POST</vt:lpstr>
      <vt:lpstr>SELECTION</vt:lpstr>
      <vt:lpstr>Log in admin</vt:lpstr>
      <vt:lpstr>Main</vt:lpstr>
      <vt:lpstr>1.Profile login </vt:lpstr>
      <vt:lpstr>2. Employee ID</vt:lpstr>
      <vt:lpstr>1. Create</vt:lpstr>
      <vt:lpstr>2. Employ request</vt:lpstr>
      <vt:lpstr>3. Courier Detail:</vt:lpstr>
      <vt:lpstr>4.Log out</vt:lpstr>
      <vt:lpstr>SELECTION</vt:lpstr>
      <vt:lpstr>2. User</vt:lpstr>
      <vt:lpstr>1.Login:</vt:lpstr>
      <vt:lpstr>2.Forget password request:</vt:lpstr>
      <vt:lpstr>Courier Type:</vt:lpstr>
      <vt:lpstr>1.Document type:</vt:lpstr>
      <vt:lpstr>2. Weight contain material:</vt:lpstr>
      <vt:lpstr>3. Money transaction:</vt:lpstr>
      <vt:lpstr>4. Gift parcel:</vt:lpstr>
      <vt:lpstr>5. Courier Detail:</vt:lpstr>
      <vt:lpstr>6.Log out</vt:lpstr>
      <vt:lpstr>Insurance</vt:lpstr>
      <vt:lpstr>Insurance 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PAKISTAN POST</dc:title>
  <dc:creator>usman</dc:creator>
  <cp:lastModifiedBy>usman</cp:lastModifiedBy>
  <cp:revision>25</cp:revision>
  <dcterms:created xsi:type="dcterms:W3CDTF">2022-02-07T09:52:09Z</dcterms:created>
  <dcterms:modified xsi:type="dcterms:W3CDTF">2022-05-19T05:13:47Z</dcterms:modified>
</cp:coreProperties>
</file>