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Dental Cavity Detection from X-Ray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Digital Image Processing Semester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Dental cavities are a common issue. Early detection is crucial.</a:t>
            </a:r>
          </a:p>
          <a:p>
            <a:r>
              <a:t>Manual diagnosis is time-consuming and error-prone.</a:t>
            </a:r>
          </a:p>
          <a:p>
            <a:r>
              <a:t>This project uses image processing to assist in cavity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cavities in dental X-rays automatically</a:t>
            </a:r>
          </a:p>
          <a:p>
            <a:r>
              <a:t>- Highlight affected areas</a:t>
            </a:r>
          </a:p>
          <a:p>
            <a:r>
              <a:t>- Support diagnosis with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OpenCV, NumPy, Matplotlib</a:t>
            </a:r>
          </a:p>
          <a:p>
            <a:r>
              <a:t>- Jupyter Notebook / VS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Preprocessing (Blur)</a:t>
            </a:r>
          </a:p>
          <a:p>
            <a:r>
              <a:t>2. Histogram Equalization</a:t>
            </a:r>
          </a:p>
          <a:p>
            <a:r>
              <a:t>3. Adaptive Thresholding</a:t>
            </a:r>
          </a:p>
          <a:p>
            <a:r>
              <a:t>4. Morphological Operations</a:t>
            </a:r>
          </a:p>
          <a:p>
            <a:r>
              <a:t>5. Contour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cv2.drawContours(output, contours, -1, (0, 0, 255), 1)</a:t>
            </a:r>
          </a:p>
          <a:p>
            <a:r>
              <a:t>cv2.imwrite('output.png', output)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detected dark regions indicating cavities.</a:t>
            </a:r>
          </a:p>
          <a:p>
            <a:r>
              <a:t>Screenshots saved: original, blurred, thresholded, and final output.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depends on image quality</a:t>
            </a:r>
          </a:p>
          <a:p>
            <a:r>
              <a:t>- Shadows/artifacts may be misidentified</a:t>
            </a:r>
          </a:p>
          <a:p>
            <a:r>
              <a:t>- Future: Use ML &amp; real-time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image processing can aid in cavity detection.</a:t>
            </a:r>
          </a:p>
          <a:p>
            <a:r>
              <a:t>This system provides a basic but useful diagnostic tool.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