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Lato Light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Light-boldItalic.fntdata"/><Relationship Id="rId20" Type="http://schemas.openxmlformats.org/officeDocument/2006/relationships/slide" Target="slides/slide15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7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LatoLight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Light-italic.fntdata"/><Relationship Id="rId16" Type="http://schemas.openxmlformats.org/officeDocument/2006/relationships/slide" Target="slides/slide11.xml"/><Relationship Id="rId38" Type="http://schemas.openxmlformats.org/officeDocument/2006/relationships/font" Target="fonts/Lato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f92b72c76_0_2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f92b72c7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f92b72c7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1f92b72c7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f92b72c7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f92b72c7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f92b72c7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f92b72c7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f92b72c7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f92b72c7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00578163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0057816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00578163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00578163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00578163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00578163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00578163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00578163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00578163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00578163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00578163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00578163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00578163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00578163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00578163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200578163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00578163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200578163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f92b72c76_0_2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1f92b72c76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f92b72c7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f92b72c7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f92b72c7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f92b72c7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f92b72c7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f92b72c7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f92b72c7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f92b72c7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f92b72c7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f92b72c7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f92b72c7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f92b72c7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f92b72c7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f92b72c7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51" name="Google Shape;51;p13"/>
          <p:cNvPicPr preferRelativeResize="0"/>
          <p:nvPr/>
        </p:nvPicPr>
        <p:blipFill rotWithShape="1">
          <a:blip r:embed="rId3">
            <a:alphaModFix/>
          </a:blip>
          <a:srcRect b="0" l="55211" r="0" t="0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3.png" id="54" name="Google Shape;5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>
                <a:solidFill>
                  <a:srgbClr val="999999"/>
                </a:solidFill>
              </a:defRPr>
            </a:lvl1pPr>
            <a:lvl2pPr lvl="1" rtl="0" algn="ctr">
              <a:buNone/>
              <a:defRPr>
                <a:solidFill>
                  <a:srgbClr val="999999"/>
                </a:solidFill>
              </a:defRPr>
            </a:lvl2pPr>
            <a:lvl3pPr lvl="2" rtl="0" algn="ctr">
              <a:buNone/>
              <a:defRPr>
                <a:solidFill>
                  <a:srgbClr val="999999"/>
                </a:solidFill>
              </a:defRPr>
            </a:lvl3pPr>
            <a:lvl4pPr lvl="3" rtl="0" algn="ctr">
              <a:buNone/>
              <a:defRPr>
                <a:solidFill>
                  <a:srgbClr val="999999"/>
                </a:solidFill>
              </a:defRPr>
            </a:lvl4pPr>
            <a:lvl5pPr lvl="4" rtl="0" algn="ctr">
              <a:buNone/>
              <a:defRPr>
                <a:solidFill>
                  <a:srgbClr val="999999"/>
                </a:solidFill>
              </a:defRPr>
            </a:lvl5pPr>
            <a:lvl6pPr lvl="5" rtl="0" algn="ctr">
              <a:buNone/>
              <a:defRPr>
                <a:solidFill>
                  <a:srgbClr val="999999"/>
                </a:solidFill>
              </a:defRPr>
            </a:lvl6pPr>
            <a:lvl7pPr lvl="6" rtl="0" algn="ctr">
              <a:buNone/>
              <a:defRPr>
                <a:solidFill>
                  <a:srgbClr val="999999"/>
                </a:solidFill>
              </a:defRPr>
            </a:lvl7pPr>
            <a:lvl8pPr lvl="7" rtl="0" algn="ctr">
              <a:buNone/>
              <a:defRPr>
                <a:solidFill>
                  <a:srgbClr val="999999"/>
                </a:solidFill>
              </a:defRPr>
            </a:lvl8pPr>
            <a:lvl9pPr lvl="8" rtl="0" algn="ctr">
              <a:buNone/>
              <a:defRPr>
                <a:solidFill>
                  <a:srgbClr val="999999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gsalon.ae/" TargetMode="External"/><Relationship Id="rId4" Type="http://schemas.openxmlformats.org/officeDocument/2006/relationships/hyperlink" Target="http://www.ygsalon.ae/" TargetMode="External"/><Relationship Id="rId5" Type="http://schemas.openxmlformats.org/officeDocument/2006/relationships/hyperlink" Target="http://www.ygsalon.ae/" TargetMode="External"/><Relationship Id="rId6" Type="http://schemas.openxmlformats.org/officeDocument/2006/relationships/hyperlink" Target="http://www.ygsalon.ae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gsalon.ae/" TargetMode="External"/><Relationship Id="rId4" Type="http://schemas.openxmlformats.org/officeDocument/2006/relationships/hyperlink" Target="http://www.ygsalon.ae/" TargetMode="External"/><Relationship Id="rId5" Type="http://schemas.openxmlformats.org/officeDocument/2006/relationships/hyperlink" Target="http://www.ygsalon.ae/" TargetMode="External"/><Relationship Id="rId6" Type="http://schemas.openxmlformats.org/officeDocument/2006/relationships/hyperlink" Target="http://www.ygsalon.ae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gsalon.ae/" TargetMode="External"/><Relationship Id="rId4" Type="http://schemas.openxmlformats.org/officeDocument/2006/relationships/hyperlink" Target="http://www.ygsalon.ae/" TargetMode="External"/><Relationship Id="rId5" Type="http://schemas.openxmlformats.org/officeDocument/2006/relationships/hyperlink" Target="http://www.ygsalon.ae/" TargetMode="External"/><Relationship Id="rId6" Type="http://schemas.openxmlformats.org/officeDocument/2006/relationships/hyperlink" Target="http://www.ygsalon.ae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gsalon.ae/" TargetMode="External"/><Relationship Id="rId4" Type="http://schemas.openxmlformats.org/officeDocument/2006/relationships/hyperlink" Target="http://www.ygsalon.ae/" TargetMode="External"/><Relationship Id="rId5" Type="http://schemas.openxmlformats.org/officeDocument/2006/relationships/hyperlink" Target="http://www.ygsalon.ae/" TargetMode="External"/><Relationship Id="rId6" Type="http://schemas.openxmlformats.org/officeDocument/2006/relationships/hyperlink" Target="http://www.ygsalon.ae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gsalon.ae/" TargetMode="External"/><Relationship Id="rId4" Type="http://schemas.openxmlformats.org/officeDocument/2006/relationships/hyperlink" Target="http://www.ygsalon.ae/" TargetMode="External"/><Relationship Id="rId5" Type="http://schemas.openxmlformats.org/officeDocument/2006/relationships/hyperlink" Target="http://www.ygsalon.ae/" TargetMode="External"/><Relationship Id="rId6" Type="http://schemas.openxmlformats.org/officeDocument/2006/relationships/hyperlink" Target="http://www.ygsalon.ae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gsalon.ae/" TargetMode="External"/><Relationship Id="rId4" Type="http://schemas.openxmlformats.org/officeDocument/2006/relationships/hyperlink" Target="http://www.ygsalon.ae/" TargetMode="External"/><Relationship Id="rId5" Type="http://schemas.openxmlformats.org/officeDocument/2006/relationships/hyperlink" Target="http://www.ygsalon.ae/" TargetMode="External"/><Relationship Id="rId6" Type="http://schemas.openxmlformats.org/officeDocument/2006/relationships/hyperlink" Target="http://www.ygsalon.ae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gsalon.ae/" TargetMode="External"/><Relationship Id="rId4" Type="http://schemas.openxmlformats.org/officeDocument/2006/relationships/hyperlink" Target="http://www.ygsalon.ae/" TargetMode="External"/><Relationship Id="rId5" Type="http://schemas.openxmlformats.org/officeDocument/2006/relationships/hyperlink" Target="http://www.ygsalon.ae/" TargetMode="External"/><Relationship Id="rId6" Type="http://schemas.openxmlformats.org/officeDocument/2006/relationships/hyperlink" Target="http://www.ygsalon.ae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gsalon.ae/" TargetMode="External"/><Relationship Id="rId4" Type="http://schemas.openxmlformats.org/officeDocument/2006/relationships/hyperlink" Target="http://www.ygsalon.ae/" TargetMode="External"/><Relationship Id="rId5" Type="http://schemas.openxmlformats.org/officeDocument/2006/relationships/hyperlink" Target="http://www.ygsalon.ae/" TargetMode="External"/><Relationship Id="rId6" Type="http://schemas.openxmlformats.org/officeDocument/2006/relationships/hyperlink" Target="http://www.ygsalon.ae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gsalon.ae/" TargetMode="External"/><Relationship Id="rId4" Type="http://schemas.openxmlformats.org/officeDocument/2006/relationships/hyperlink" Target="http://www.ygsalon.ae/" TargetMode="External"/><Relationship Id="rId5" Type="http://schemas.openxmlformats.org/officeDocument/2006/relationships/hyperlink" Target="http://www.ygsalon.ae/" TargetMode="External"/><Relationship Id="rId6" Type="http://schemas.openxmlformats.org/officeDocument/2006/relationships/hyperlink" Target="http://www.ygsalon.a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gsalon.ae/" TargetMode="External"/><Relationship Id="rId4" Type="http://schemas.openxmlformats.org/officeDocument/2006/relationships/hyperlink" Target="http://www.ygsalon.ae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gsalon.ae/" TargetMode="External"/><Relationship Id="rId4" Type="http://schemas.openxmlformats.org/officeDocument/2006/relationships/hyperlink" Target="http://www.ygsalon.ae/" TargetMode="External"/><Relationship Id="rId5" Type="http://schemas.openxmlformats.org/officeDocument/2006/relationships/hyperlink" Target="http://www.ygsalon.ae/" TargetMode="External"/><Relationship Id="rId6" Type="http://schemas.openxmlformats.org/officeDocument/2006/relationships/hyperlink" Target="http://www.ygsalon.ae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gsalon.ae/" TargetMode="External"/><Relationship Id="rId4" Type="http://schemas.openxmlformats.org/officeDocument/2006/relationships/hyperlink" Target="http://www.ygsalon.ae/" TargetMode="External"/><Relationship Id="rId5" Type="http://schemas.openxmlformats.org/officeDocument/2006/relationships/hyperlink" Target="http://www.ygsalon.ae/" TargetMode="External"/><Relationship Id="rId6" Type="http://schemas.openxmlformats.org/officeDocument/2006/relationships/hyperlink" Target="http://www.ygsalon.a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/>
        </p:nvSpPr>
        <p:spPr>
          <a:xfrm>
            <a:off x="1505225" y="1517725"/>
            <a:ext cx="6607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Y&amp;G Salon Services: </a:t>
            </a:r>
            <a:b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Rewriting The Packages From Images &amp; Translate Into Arabic</a:t>
            </a:r>
            <a:endParaRPr b="1"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59775" y="545700"/>
            <a:ext cx="4885500" cy="22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Nail Services Package: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Hard Gel Overlay: AED 180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Nail Extension Refill: AED 99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Nail Extension Removal: AED 59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Refill for Long Extensions: AED 159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Refill for Short Extensions: AED 99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Nail Extension (Gel, Acrygel &amp; Polygel): AED 299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For more information, please visit our website at</a:t>
            </a:r>
            <a:r>
              <a:rPr lang="en" sz="1200">
                <a:solidFill>
                  <a:srgbClr val="37415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www.ygsalon.ae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4641750" y="545700"/>
            <a:ext cx="43866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خدمات الأظافر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تطبيق الجل القوي: 180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إعادة ملء تمديد الأظافر: 99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إزالة تمديد الأظافر: 59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إعادة ملء تمديد الأظافر الطويلة: 159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إعادة ملء تمديد الأظافر القصيرة: 99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تمديد الأظافر (جيل، أكريل جيل، وبولي جيل): 299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للمزيد من المعلومات، يرجى زيارة موقعنا على الويب على العنوان التالي:</a:t>
            </a:r>
            <a:r>
              <a:rPr lang="en" sz="1200">
                <a:solidFill>
                  <a:srgbClr val="37415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www.ygsalon.ae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0" y="0"/>
            <a:ext cx="2833800" cy="545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English #9</a:t>
            </a:r>
            <a:endParaRPr b="1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6310200" y="0"/>
            <a:ext cx="2833800" cy="545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Arabic #9</a:t>
            </a:r>
            <a:endParaRPr b="1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/>
        </p:nvSpPr>
        <p:spPr>
          <a:xfrm>
            <a:off x="59775" y="545700"/>
            <a:ext cx="48855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F"/>
                </a:solidFill>
                <a:latin typeface="Roboto"/>
                <a:ea typeface="Roboto"/>
                <a:cs typeface="Roboto"/>
                <a:sym typeface="Roboto"/>
              </a:rPr>
              <a:t>Threading </a:t>
            </a: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Services: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Forehead threading: AED 10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Eyebrow and upper lip threading: AED 55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Upper lip threading: AED 25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Full face threading: AED 100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Full face threading + eyebrows: AED 125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Eyebrow threading: AED 35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Nose threading: AED 10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Chin threading: AED 10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For more information, please visit our website at</a:t>
            </a:r>
            <a:r>
              <a:rPr lang="en" sz="1200">
                <a:solidFill>
                  <a:srgbClr val="37415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www.ygsalon.ae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4641750" y="545700"/>
            <a:ext cx="4386600" cy="3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خدمات التخيط بالخيط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تخيط الجبهة: 10 دراهم إماراتية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تخيط الحاجب والشفة العلوية: 55 درهمًا إماراتيًا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تخيط الشفة العلوية: 25 درهمًا إماراتيًا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تخيط الوجه بالكامل: 100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تخيط الوجه بالكامل + الحاجبين: 125 درهمًا إماراتيًا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تخيط الحاجب: 35 درهمًا إماراتيًا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تخيط الأنف: 10 دراهم إماراتية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تخيط الذقن: 10 دراهم إماراتية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للحصول على مزيد من المعلومات، يرجى زيارة موقعنا على الويب على</a:t>
            </a:r>
            <a:r>
              <a:rPr lang="en" sz="1200">
                <a:solidFill>
                  <a:srgbClr val="37415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www.ygsalon.ae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0" y="0"/>
            <a:ext cx="2833800" cy="545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English #10</a:t>
            </a:r>
            <a:endParaRPr b="1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6310200" y="0"/>
            <a:ext cx="2833800" cy="545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Arabic #10</a:t>
            </a:r>
            <a:endParaRPr b="1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/>
        </p:nvSpPr>
        <p:spPr>
          <a:xfrm>
            <a:off x="59775" y="545700"/>
            <a:ext cx="48855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WAXING Services: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LIP: AED 10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CHIN: AED 10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FACE: AED 59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FOREHEAD: AED 30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BRAZILIAN WAX: AED 69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HALFBACK WAX: AED 45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BACK WAX: AED 60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CHEST WAX: AED 40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FULL BODY RICA WAX: AED 249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FULL FACE RICA WAXING: AED 59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For more information and to book an appointment, visit our website:</a:t>
            </a:r>
            <a:r>
              <a:rPr lang="en" sz="1200">
                <a:solidFill>
                  <a:srgbClr val="37415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www.ygsalon.ae</a:t>
            </a:r>
            <a:endParaRPr sz="1200" u="sng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670625" y="545700"/>
            <a:ext cx="4386600" cy="3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خدمات الواكس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الشفاه: 10 دراهم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الذقن: 10 دراهم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الوجه: 59 درهم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الجبين: 30 درهم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واكس البرازيلي: 69 درهم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واكس الظهر النصفي: 45 درهم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واكس الظهر: 60 درهم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واكس الصدر: 40 درهم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واكس الجسم الكامل بالريكا: 249 درهم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واكس الوجه الكامل بالريكا: 59 درهم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لمزيد من المعلومات ولحجز موعد، يرجى زيارة موقعنا الإلكتروني:</a:t>
            </a:r>
            <a:r>
              <a:rPr lang="en" sz="1200">
                <a:solidFill>
                  <a:srgbClr val="37415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www.ygsalon.ae</a:t>
            </a:r>
            <a:endParaRPr sz="1200" u="sng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0" y="0"/>
            <a:ext cx="2833800" cy="545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English #11</a:t>
            </a:r>
            <a:endParaRPr b="1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6310200" y="0"/>
            <a:ext cx="2833800" cy="545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Arabic #11</a:t>
            </a:r>
            <a:endParaRPr b="1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/>
        </p:nvSpPr>
        <p:spPr>
          <a:xfrm>
            <a:off x="59775" y="545700"/>
            <a:ext cx="48855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Skin Care Service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Normal Face Bleach/Olivia/Gol:  AED 30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Deep Cleaning: AED 49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Herbal Facial: AED 80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Papaya Facial: AED 70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Wine Facial: AED 70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Mix Fruit Facial: AED 75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Glow Facial: AED 75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Nature Gold Facial: AED 75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Visit</a:t>
            </a:r>
            <a:r>
              <a:rPr lang="en" sz="1200">
                <a:solidFill>
                  <a:srgbClr val="37415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www.ygsalon.ae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for more information.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4670625" y="545700"/>
            <a:ext cx="43866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خدمات العناية بالبشرة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تفتيح الوجه العادي / أوليفيا / جول: 30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التنظيف العميق: 49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الوجه العشبي: 80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الوجه بالبابايا: 70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الوجه بالنبيذ: 70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الوجه بالفواكه المختلطة: 75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الوجه البراق: 75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الوجه بالذهب الطبيعي: 75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زوروا</a:t>
            </a:r>
            <a:r>
              <a:rPr lang="en" sz="1200">
                <a:solidFill>
                  <a:srgbClr val="37415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www.ygsalon.ae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لمزيد من المعلومات.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7"/>
          <p:cNvSpPr/>
          <p:nvPr/>
        </p:nvSpPr>
        <p:spPr>
          <a:xfrm>
            <a:off x="0" y="0"/>
            <a:ext cx="2833800" cy="545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English #12</a:t>
            </a:r>
            <a:endParaRPr b="1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7"/>
          <p:cNvSpPr/>
          <p:nvPr/>
        </p:nvSpPr>
        <p:spPr>
          <a:xfrm>
            <a:off x="6310200" y="0"/>
            <a:ext cx="2833800" cy="545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Arabic #12</a:t>
            </a:r>
            <a:endParaRPr b="1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/>
        </p:nvSpPr>
        <p:spPr>
          <a:xfrm>
            <a:off x="1505225" y="1517725"/>
            <a:ext cx="660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Y&amp;G Salon Services Packages: </a:t>
            </a:r>
            <a:endParaRPr b="1"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/>
        </p:nvSpPr>
        <p:spPr>
          <a:xfrm>
            <a:off x="59775" y="545700"/>
            <a:ext cx="3990300" cy="2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Package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# 1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Full leg &amp; arm waxing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Underarm waxing with buffing, filing, and shining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Normal nail polish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Price: 200 AED.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4670625" y="545700"/>
            <a:ext cx="43866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الباقة رقم 1: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تم إزالة الشعر بالشمع للساقين والأذرع بالكامل.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تم إزالة الشعر بالشمع للإبط مع تلميع وتقليم وتألق.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طلاء أظافر عادي.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السعر: 200 درهم إماراتي.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9"/>
          <p:cNvSpPr/>
          <p:nvPr/>
        </p:nvSpPr>
        <p:spPr>
          <a:xfrm>
            <a:off x="0" y="0"/>
            <a:ext cx="4188900" cy="545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English (Package #1)</a:t>
            </a:r>
            <a:endParaRPr b="1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29"/>
          <p:cNvSpPr/>
          <p:nvPr/>
        </p:nvSpPr>
        <p:spPr>
          <a:xfrm>
            <a:off x="5235175" y="0"/>
            <a:ext cx="3908700" cy="545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Arabic Package # 1)</a:t>
            </a:r>
            <a:endParaRPr b="1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/>
        </p:nvSpPr>
        <p:spPr>
          <a:xfrm>
            <a:off x="59775" y="545700"/>
            <a:ext cx="3990300" cy="3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Package# 2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Classic mani-pedi combo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15-minute foot massage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Eyebrows &amp; upper lip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Price: 150 AED.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4670625" y="545700"/>
            <a:ext cx="4386600" cy="19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الباقة رقم 2: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تنظيف وتشذيب الأظافر وطلاء الأظافر لليدين والقدمين.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تدليك القدمين لمدة 15 دقيقة.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تشذيب حاجبين وشفة علوية.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السعر: 150 درهم إماراتي.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0"/>
          <p:cNvSpPr/>
          <p:nvPr/>
        </p:nvSpPr>
        <p:spPr>
          <a:xfrm>
            <a:off x="0" y="0"/>
            <a:ext cx="4188900" cy="545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English (Package #2)</a:t>
            </a:r>
            <a:endParaRPr b="1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30"/>
          <p:cNvSpPr/>
          <p:nvPr/>
        </p:nvSpPr>
        <p:spPr>
          <a:xfrm>
            <a:off x="5235175" y="0"/>
            <a:ext cx="3908700" cy="545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Arabic Package # 2)</a:t>
            </a:r>
            <a:endParaRPr b="1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/>
        </p:nvSpPr>
        <p:spPr>
          <a:xfrm>
            <a:off x="59775" y="545700"/>
            <a:ext cx="3990300" cy="22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Package# 3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Pedicure 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Full hand waxing 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Full leg waxing 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Bikini waxing 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Price: 200 AED.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4670625" y="545700"/>
            <a:ext cx="4386600" cy="20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الباقة رقم 3: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علاج الأقدام الكامل (باديكير).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إزالة الشعر بالشمع لليدين بالكامل.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إزالة الشعر بالشمع للساقين بالكامل.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إزالة الشعر بالشمع للبيكيني.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السعر: 200 درهم إماراتي.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31"/>
          <p:cNvSpPr/>
          <p:nvPr/>
        </p:nvSpPr>
        <p:spPr>
          <a:xfrm>
            <a:off x="0" y="0"/>
            <a:ext cx="4188900" cy="545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English (Package #3)</a:t>
            </a:r>
            <a:endParaRPr b="1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5235175" y="0"/>
            <a:ext cx="3908700" cy="545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Arabic Package # 3)</a:t>
            </a:r>
            <a:endParaRPr b="1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/>
        </p:nvSpPr>
        <p:spPr>
          <a:xfrm>
            <a:off x="59775" y="545700"/>
            <a:ext cx="3990300" cy="26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Package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# 4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Half Hand Waxing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Half Leg Waxing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Normal Blow Dry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Buff/File/Shine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Price: 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150 AED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32"/>
          <p:cNvSpPr txBox="1"/>
          <p:nvPr/>
        </p:nvSpPr>
        <p:spPr>
          <a:xfrm>
            <a:off x="4670625" y="545700"/>
            <a:ext cx="4386600" cy="20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الباقة رقم 4: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إزالة الشعر بالشمع لنصف اليدين.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إزالة الشعر بالشمع لنصف الساقين.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تجفيف الشعر بالنفخ العادي.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تلميع وتقليم وتألق.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السعر: 150 درهم إماراتي.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32"/>
          <p:cNvSpPr/>
          <p:nvPr/>
        </p:nvSpPr>
        <p:spPr>
          <a:xfrm>
            <a:off x="0" y="0"/>
            <a:ext cx="4188900" cy="545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English (Package #4)</a:t>
            </a:r>
            <a:endParaRPr b="1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32"/>
          <p:cNvSpPr/>
          <p:nvPr/>
        </p:nvSpPr>
        <p:spPr>
          <a:xfrm>
            <a:off x="5235175" y="0"/>
            <a:ext cx="3908700" cy="545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Arabic Package # 4)</a:t>
            </a:r>
            <a:endParaRPr b="1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/>
        </p:nvSpPr>
        <p:spPr>
          <a:xfrm>
            <a:off x="59775" y="545700"/>
            <a:ext cx="3990300" cy="22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Package# 5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Hair Cut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Hair Wash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Blow Dry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Head Massage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Price: 120 AED.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3"/>
          <p:cNvSpPr txBox="1"/>
          <p:nvPr/>
        </p:nvSpPr>
        <p:spPr>
          <a:xfrm>
            <a:off x="4670625" y="545700"/>
            <a:ext cx="4386600" cy="24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الباقة رقم 5: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قص الشعر.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غسل الشعر.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تجفيف الشعر بالنفخ.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تدليك الرأس.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السعر: 120 درهم إماراتي.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3"/>
          <p:cNvSpPr/>
          <p:nvPr/>
        </p:nvSpPr>
        <p:spPr>
          <a:xfrm>
            <a:off x="0" y="0"/>
            <a:ext cx="4188900" cy="545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English (Package #5)</a:t>
            </a:r>
            <a:endParaRPr b="1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33"/>
          <p:cNvSpPr/>
          <p:nvPr/>
        </p:nvSpPr>
        <p:spPr>
          <a:xfrm>
            <a:off x="5235175" y="0"/>
            <a:ext cx="3908700" cy="545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Arabic Package # 5)</a:t>
            </a:r>
            <a:endParaRPr b="1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/>
        </p:nvSpPr>
        <p:spPr>
          <a:xfrm>
            <a:off x="0" y="691700"/>
            <a:ext cx="4074300" cy="31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74151"/>
                </a:solidFill>
              </a:rPr>
              <a:t>Y&amp;G Salon offers Bridal Makeup &amp; Henna Services</a:t>
            </a:r>
            <a:endParaRPr b="1" sz="12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</a:rPr>
              <a:t>Bridal Henna Design service starts at AED 349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</a:rPr>
              <a:t>Bridal Hair Style service available for AED 149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</a:rPr>
              <a:t>Party Makeup available for AED 149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</a:rPr>
              <a:t>Light Makeup for AED 99</a:t>
            </a:r>
            <a:br>
              <a:rPr lang="en" sz="1200">
                <a:solidFill>
                  <a:srgbClr val="374151"/>
                </a:solidFill>
              </a:rPr>
            </a:br>
            <a:r>
              <a:rPr lang="en" sz="1200">
                <a:solidFill>
                  <a:srgbClr val="374151"/>
                </a:solidFill>
              </a:rPr>
              <a:t>Henna For Hands Starts at AED 30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</a:rPr>
              <a:t>Eye Makeup service available for AED 149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</a:rPr>
              <a:t>Full Makeup service available for AED 349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</a:rPr>
              <a:t>Visit</a:t>
            </a:r>
            <a:r>
              <a:rPr lang="en" sz="1200">
                <a:solidFill>
                  <a:srgbClr val="37415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www.ygsalon.ae</a:t>
            </a:r>
            <a:r>
              <a:rPr lang="en" sz="1200">
                <a:solidFill>
                  <a:srgbClr val="374151"/>
                </a:solidFill>
              </a:rPr>
              <a:t> for more information and to book an appointment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/>
        </p:nvSpPr>
        <p:spPr>
          <a:xfrm>
            <a:off x="4506550" y="691700"/>
            <a:ext cx="4536600" cy="27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صالون يو جي يقدم خدمات تجميل العروس والحناء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يبدأ سعر خدمة تصميم الحناء للعروس من ٣٤٩ درهماً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تتوفر خدمة تصفيف شعر العروس بسعر ١٤٩ درهماً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يتوفر ماكياج حفلات بسعر ١٤٩ درهماً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يتوفر ماكياج خفيف بسعر ٩٩ درهماً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يتوفر حناء اليدين بسعر يبدأ من ٣٠ درهماً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خدمة ماكياج العيون متوفرة بسعر ١٤٩ درهماً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خدمة الماكياج الكامل متوفرة بسعر ٣٤٩ درهماً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تفضل بزيارة موقعنا الإلكتروني</a:t>
            </a:r>
            <a:r>
              <a:rPr lang="en" sz="1200">
                <a:solidFill>
                  <a:srgbClr val="37415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www.ygsalon.ae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لمزيد من المعلومات ولحجز موعد.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0" y="0"/>
            <a:ext cx="2833800" cy="545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English #1</a:t>
            </a:r>
            <a:endParaRPr b="1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6"/>
          <p:cNvSpPr/>
          <p:nvPr/>
        </p:nvSpPr>
        <p:spPr>
          <a:xfrm>
            <a:off x="6310200" y="0"/>
            <a:ext cx="2833800" cy="545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Arabic </a:t>
            </a: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#1</a:t>
            </a:r>
            <a:endParaRPr b="1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/>
        </p:nvSpPr>
        <p:spPr>
          <a:xfrm>
            <a:off x="59775" y="545700"/>
            <a:ext cx="39903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Package# 6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Gel manicure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Gel pedicure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Eyebrow/upper lip threading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Price: 150 AED.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34"/>
          <p:cNvSpPr txBox="1"/>
          <p:nvPr/>
        </p:nvSpPr>
        <p:spPr>
          <a:xfrm>
            <a:off x="4670625" y="545700"/>
            <a:ext cx="43866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الباقة رقم 6: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علاج الأظافر بجل (جل مانيكير).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علاج الأقدام بجل (جل باديكير).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تشذيب حاجبين وشفة علوية باستخدام الخيط.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السعر: 150 درهم إماراتي.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4"/>
          <p:cNvSpPr/>
          <p:nvPr/>
        </p:nvSpPr>
        <p:spPr>
          <a:xfrm>
            <a:off x="0" y="0"/>
            <a:ext cx="4188900" cy="545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English (Package #6)</a:t>
            </a:r>
            <a:endParaRPr b="1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34"/>
          <p:cNvSpPr/>
          <p:nvPr/>
        </p:nvSpPr>
        <p:spPr>
          <a:xfrm>
            <a:off x="5235175" y="0"/>
            <a:ext cx="3908700" cy="545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Arabic Package # 6)</a:t>
            </a:r>
            <a:endParaRPr b="1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/>
        </p:nvSpPr>
        <p:spPr>
          <a:xfrm>
            <a:off x="59775" y="545700"/>
            <a:ext cx="39903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Package# 7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Root touch-up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Hair wash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Hair cut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Blow dry straight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Price: 120 AED.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5"/>
          <p:cNvSpPr txBox="1"/>
          <p:nvPr/>
        </p:nvSpPr>
        <p:spPr>
          <a:xfrm>
            <a:off x="4670625" y="545700"/>
            <a:ext cx="4386600" cy="20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الباقة رقم 7: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صبغة جذور الشعر.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غسل الشعر.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قص الشعر.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تجفيف الشعر بالنفخ بشكل مستقيم.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السعر: 120 درهم إماراتي.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5"/>
          <p:cNvSpPr/>
          <p:nvPr/>
        </p:nvSpPr>
        <p:spPr>
          <a:xfrm>
            <a:off x="0" y="0"/>
            <a:ext cx="4188900" cy="545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English (Package #7)</a:t>
            </a:r>
            <a:endParaRPr b="1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35"/>
          <p:cNvSpPr/>
          <p:nvPr/>
        </p:nvSpPr>
        <p:spPr>
          <a:xfrm>
            <a:off x="5235175" y="0"/>
            <a:ext cx="3908700" cy="545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Arabic (Package # 7)</a:t>
            </a:r>
            <a:endParaRPr b="1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/>
        </p:nvSpPr>
        <p:spPr>
          <a:xfrm>
            <a:off x="59775" y="545700"/>
            <a:ext cx="3990300" cy="24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Package# 8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Skin polish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Full arm wax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Eyebrow threading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Upper lip threading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Cleanup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Price: 85 AED.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36"/>
          <p:cNvSpPr txBox="1"/>
          <p:nvPr/>
        </p:nvSpPr>
        <p:spPr>
          <a:xfrm>
            <a:off x="4670625" y="545700"/>
            <a:ext cx="4386600" cy="22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الباقة رقم 8: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تنظيف البشرة.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إزالة الشعر بالشمع للذراعين بالكامل.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تشذيب حاجبين باستخدام الخيط.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تشذيب شفة علوية باستخدام الخيط.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تنظيف البشرة.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السعر: 85 درهم إماراتي.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6"/>
          <p:cNvSpPr/>
          <p:nvPr/>
        </p:nvSpPr>
        <p:spPr>
          <a:xfrm>
            <a:off x="0" y="0"/>
            <a:ext cx="4188900" cy="545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English (Package #8)</a:t>
            </a:r>
            <a:endParaRPr b="1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36"/>
          <p:cNvSpPr/>
          <p:nvPr/>
        </p:nvSpPr>
        <p:spPr>
          <a:xfrm>
            <a:off x="5235175" y="0"/>
            <a:ext cx="3908700" cy="545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Arabic (Package # 8)</a:t>
            </a:r>
            <a:endParaRPr b="1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/>
        </p:nvSpPr>
        <p:spPr>
          <a:xfrm>
            <a:off x="3071988" y="2271600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 sz="2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/>
        </p:nvSpPr>
        <p:spPr>
          <a:xfrm>
            <a:off x="-84700" y="704325"/>
            <a:ext cx="3312600" cy="24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Brow Bar Services: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Shaping and threading: AED 35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Tinting and coloring: AED 59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Henna tint: AED 59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Lamination: AED 99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For more information, visit our website at</a:t>
            </a:r>
            <a:r>
              <a:rPr lang="en" sz="1200">
                <a:solidFill>
                  <a:srgbClr val="37415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WWW.YGSALON.AE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7"/>
          <p:cNvSpPr txBox="1"/>
          <p:nvPr/>
        </p:nvSpPr>
        <p:spPr>
          <a:xfrm>
            <a:off x="5777625" y="545700"/>
            <a:ext cx="3250800" cy="24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خدمات برو بار: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تشكيل وخيط: 35 درهم إماراتي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صبغ وتلوين: 59 درهم إماراتي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صبغة حناء: 59 درهم إماراتي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لمينيشن: 99 درهم إماراتي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لمزيد من المعلومات، يرجى زيارة موقعنا على الويب على العنوان التالي: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WWW.YGSALON.AE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7"/>
          <p:cNvSpPr/>
          <p:nvPr/>
        </p:nvSpPr>
        <p:spPr>
          <a:xfrm>
            <a:off x="0" y="0"/>
            <a:ext cx="2833800" cy="545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English</a:t>
            </a: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#2</a:t>
            </a:r>
            <a:endParaRPr b="1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6310200" y="0"/>
            <a:ext cx="2833800" cy="545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Arabic</a:t>
            </a: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#2</a:t>
            </a:r>
            <a:endParaRPr b="1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88675" y="704325"/>
            <a:ext cx="3570600" cy="28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74151"/>
                </a:solidFill>
              </a:rPr>
              <a:t>Facial Services:</a:t>
            </a:r>
            <a:endParaRPr b="1" sz="1200">
              <a:solidFill>
                <a:srgbClr val="37415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374151"/>
                </a:solidFill>
              </a:rPr>
              <a:t>Eye Treatment: AED 105</a:t>
            </a:r>
            <a:endParaRPr sz="1200">
              <a:solidFill>
                <a:srgbClr val="37415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374151"/>
                </a:solidFill>
              </a:rPr>
              <a:t>Cleansing Facial: AED 59</a:t>
            </a:r>
            <a:endParaRPr sz="1200">
              <a:solidFill>
                <a:srgbClr val="37415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374151"/>
                </a:solidFill>
              </a:rPr>
              <a:t>Deep Clean Facial: AED 69</a:t>
            </a:r>
            <a:endParaRPr sz="1200">
              <a:solidFill>
                <a:srgbClr val="37415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374151"/>
                </a:solidFill>
              </a:rPr>
              <a:t>Brightening Treatment: AED 59</a:t>
            </a:r>
            <a:endParaRPr sz="1200">
              <a:solidFill>
                <a:srgbClr val="37415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374151"/>
                </a:solidFill>
              </a:rPr>
              <a:t>Nature Gold Facial Treatment: AED 75</a:t>
            </a:r>
            <a:endParaRPr sz="1200">
              <a:solidFill>
                <a:srgbClr val="37415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374151"/>
                </a:solidFill>
              </a:rPr>
              <a:t>Normal Face Bleach Olivia/Gold: AED 45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</a:rPr>
              <a:t>For more information, visit our website at</a:t>
            </a:r>
            <a:r>
              <a:rPr lang="en" sz="1200">
                <a:solidFill>
                  <a:srgbClr val="37415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WWW.YGSALON.AE</a:t>
            </a:r>
            <a:r>
              <a:rPr lang="en" sz="1200">
                <a:solidFill>
                  <a:srgbClr val="374151"/>
                </a:solidFill>
              </a:rPr>
              <a:t>.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8"/>
          <p:cNvSpPr txBox="1"/>
          <p:nvPr/>
        </p:nvSpPr>
        <p:spPr>
          <a:xfrm>
            <a:off x="5777625" y="545700"/>
            <a:ext cx="3250800" cy="27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خدمات الوجه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علاج العين: 105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تنظيف الوجه: 59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تنظيف الوجه العميق: 69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علاج تفتيح الوجه: 59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علاج الذهب الطبيعي للوجه: 75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تبييض الوجه العادي أوليفيا / ذهبي: 45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لمزيد من المعلومات، يرجى زيارة موقعنا الإلكتروني على العنوان</a:t>
            </a:r>
            <a:r>
              <a:rPr lang="en" sz="1200">
                <a:solidFill>
                  <a:srgbClr val="37415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WWW.YGSALON.AE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8"/>
          <p:cNvSpPr/>
          <p:nvPr/>
        </p:nvSpPr>
        <p:spPr>
          <a:xfrm>
            <a:off x="0" y="0"/>
            <a:ext cx="2833800" cy="545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English #3</a:t>
            </a:r>
            <a:endParaRPr b="1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8"/>
          <p:cNvSpPr/>
          <p:nvPr/>
        </p:nvSpPr>
        <p:spPr>
          <a:xfrm>
            <a:off x="6310200" y="0"/>
            <a:ext cx="2833800" cy="545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Arabic #3</a:t>
            </a:r>
            <a:endParaRPr b="1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>
            <a:off x="59775" y="545700"/>
            <a:ext cx="4885500" cy="51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Foot Spa &amp; Services</a:t>
            </a:r>
            <a:r>
              <a:rPr b="1" lang="en" sz="1200">
                <a:solidFill>
                  <a:srgbClr val="374151"/>
                </a:solidFill>
              </a:rPr>
              <a:t>:</a:t>
            </a:r>
            <a:endParaRPr b="1" sz="1200">
              <a:solidFill>
                <a:srgbClr val="37415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French Gel Pedicure: AED 169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French Gel Manicure: AED 149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Gel Manicure: AED 199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Gel Pedicure: AED 129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Gel Removal: AED 50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French Manicure: AED 120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French Pedicure: AED 130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Deluxe Manicure (normal polish): AED 109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Deluxe Pedicure (normal polish): AED 99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Luxury Hand Treatment Normal Polish: AED 149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Luxury Foot Treatment Normal Polish: AED 169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Little Princess Pedicure (normal polish): AED 49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Little Princess Manicure (normal polish): AED 29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Deluxe Combo (Mani + Pedi): AED 99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Signature Y&amp;G Combo: AED 149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Mini Polish (Kids): AED 25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Shape and Polish Feet: AED 50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</a:rPr>
              <a:t>For more information, visit our website at</a:t>
            </a:r>
            <a:r>
              <a:rPr lang="en" sz="1200">
                <a:solidFill>
                  <a:srgbClr val="37415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WWW.YGSALON.AE</a:t>
            </a:r>
            <a:r>
              <a:rPr lang="en" sz="1200">
                <a:solidFill>
                  <a:srgbClr val="374151"/>
                </a:solidFill>
              </a:rPr>
              <a:t>.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9"/>
          <p:cNvSpPr txBox="1"/>
          <p:nvPr/>
        </p:nvSpPr>
        <p:spPr>
          <a:xfrm>
            <a:off x="5219675" y="545700"/>
            <a:ext cx="3808800" cy="4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خدمات العناية بالأقدام والأظافر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فرنسي جل باديكير: 169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فرنسي جل مانيكير: 149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جل مانيكير: 199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جل باديكير: 129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إزالة الجل: 50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فرنسي مانيكير: 120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فرنسي باديكير: 130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ديلوكس مانيكير (طلاء عادي): 109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ديلوكس باديكير (طلاء عادي): 99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علاج اليد الفاخر بالطلاء العادي: 149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علاج القدم الفاخر بالطلاء العادي: 169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باديكير الأميرة الصغيرة (طلاء عادي): 49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مانيكير الأميرة الصغيرة (طلاء عادي): 29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كومبو ديلوكس (مانيكير + باديكير): 99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سيجنتشر يو آند جي كومبو: 149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طلاء صغير (للأطفال): 25 درهم إماراتي</a:t>
            </a:r>
            <a:b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تشكيل وطلاء الأقدام: 50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لمزيد من المعلومات، يرجى زيارة موقعنا الإلكتروني على العنوان</a:t>
            </a:r>
            <a:r>
              <a:rPr lang="en" sz="1200">
                <a:solidFill>
                  <a:srgbClr val="37415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WWW.YGSALON.AE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9"/>
          <p:cNvSpPr/>
          <p:nvPr/>
        </p:nvSpPr>
        <p:spPr>
          <a:xfrm>
            <a:off x="0" y="0"/>
            <a:ext cx="2833800" cy="545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English #4</a:t>
            </a:r>
            <a:endParaRPr b="1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310200" y="0"/>
            <a:ext cx="2833800" cy="545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Arabic #4</a:t>
            </a:r>
            <a:endParaRPr b="1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59775" y="545700"/>
            <a:ext cx="4885500" cy="41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Hair Services:</a:t>
            </a:r>
            <a:r>
              <a:rPr b="1" lang="en" sz="1200">
                <a:solidFill>
                  <a:srgbClr val="374151"/>
                </a:solidFill>
              </a:rPr>
              <a:t>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Haircut with Normal Dry: AED 69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Blow Dry (Curl &amp; Wavy): AED 80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Kids Hair cut (12y/o): AED 29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Hair Rebonding: AED 249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Braids Starting: AED 49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Styling Haircut: AED 59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Blow Dry only: AED 59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Cut &amp; Trim: AED 49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Hair Nutrition: AED 149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Express Scalp Purifying: AED 149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GK Brazilian Keratin Treatment: AED 349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Hair Botox/Protein Treatment: AED 349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</a:rPr>
              <a:t>For more information, visit our website at</a:t>
            </a:r>
            <a:r>
              <a:rPr lang="en" sz="1200">
                <a:solidFill>
                  <a:srgbClr val="37415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WWW.YGSALON.AE</a:t>
            </a:r>
            <a:r>
              <a:rPr lang="en" sz="1200">
                <a:solidFill>
                  <a:srgbClr val="374151"/>
                </a:solidFill>
              </a:rPr>
              <a:t>.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/>
        </p:nvSpPr>
        <p:spPr>
          <a:xfrm>
            <a:off x="4641750" y="545700"/>
            <a:ext cx="4386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خدمات الشعر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قص الشعر بالتجفيف العادي: 69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تجفيف الشعر (تموج وتجعيد): 80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قص الشعر للأطفال (12 سنة وما دون): 29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تنعيم الشعر: 249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الضفائر ابتداءً من: 49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تصفيف الشعر مع القص: 59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تجفيف الشعر فقط: 59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القص والتنظيف: 49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تغذية الشعر: 149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تنظيف فروة الرأس السريع: 149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علاج الكيراتين البرازيلي من جي كي: 349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علاج البوتوكس/البروتين للشعر: 349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لمزيد من المعلومات، يرجى زيارة موقعنا على الويب</a:t>
            </a:r>
            <a:r>
              <a:rPr lang="en" sz="1200">
                <a:solidFill>
                  <a:srgbClr val="37415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WWW.YGSALON.AE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20"/>
          <p:cNvSpPr/>
          <p:nvPr/>
        </p:nvSpPr>
        <p:spPr>
          <a:xfrm>
            <a:off x="0" y="0"/>
            <a:ext cx="2833800" cy="545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English #5</a:t>
            </a:r>
            <a:endParaRPr b="1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6310200" y="0"/>
            <a:ext cx="2833800" cy="545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Arabic #5</a:t>
            </a:r>
            <a:endParaRPr b="1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59775" y="545700"/>
            <a:ext cx="4885500" cy="4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Lashes Services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Classic Lashes: AED 149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Russian Volume (4-5)D: AED 249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2D Lashes: AED 109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False Lashes: AED 99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Eyelash Lifting: AED 149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Eyelashes Refill classic 23D: AED 199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Removal Only: AED 89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Eyebrows Tint &amp; Eyelashes Tint: AED 199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For more information, please visit our website at</a:t>
            </a:r>
            <a:r>
              <a:rPr lang="en" sz="1200">
                <a:solidFill>
                  <a:srgbClr val="37415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www.ygsalon.ae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/>
        </p:nvSpPr>
        <p:spPr>
          <a:xfrm>
            <a:off x="4641750" y="545700"/>
            <a:ext cx="4386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خدمات الرموش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رموش كلاسيكية: 149 درهمًا إماراتيًا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المجلد الروسي (4-5) د: 249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رموش ثنائية الأبعاد: 109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الرموش الصناعية: 99 درهماً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رفع الرموش: 149 درهماً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إعادة تعبئة الرموش الكلاسيكية: 199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الإزالة فقط: 89 درهمًا إماراتيًا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صبغة الحواجب والرموش: 199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لمزيد من المعلومات ، يرجى زيارة موقعنا على www.ygsalon.ae.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21"/>
          <p:cNvSpPr/>
          <p:nvPr/>
        </p:nvSpPr>
        <p:spPr>
          <a:xfrm>
            <a:off x="0" y="0"/>
            <a:ext cx="2833800" cy="545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English #6</a:t>
            </a:r>
            <a:endParaRPr b="1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21"/>
          <p:cNvSpPr/>
          <p:nvPr/>
        </p:nvSpPr>
        <p:spPr>
          <a:xfrm>
            <a:off x="6310200" y="0"/>
            <a:ext cx="2833800" cy="545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Arabic #6</a:t>
            </a:r>
            <a:endParaRPr b="1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/>
        </p:nvSpPr>
        <p:spPr>
          <a:xfrm>
            <a:off x="59775" y="545700"/>
            <a:ext cx="48855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We offer a range of professional massage services at YG Salon. Here's a list of our services and prices: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Foot Reflexology (30 min) - AED 249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Feel &amp; Hand Reflex (1 hr 30 min) - AED 190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Deep Tissue Massage (60 min) - AED 249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Swedish Massage (60 min) - AED 299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Signature Massage (60 min) - AED 320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Hot Stone Massage (30-60 min) - AED 350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Indian Head Massage (30 min) - AED 99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Full Body Care Massage (30 min) - AED 99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Full Body Polish - AED 95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Full Body Bleach - AED 95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Visit our website at</a:t>
            </a:r>
            <a:r>
              <a:rPr lang="en" sz="1200">
                <a:solidFill>
                  <a:srgbClr val="37415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www.ygsalon.ae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for more information. Our team of trained professionals will ensure you leave feeling relaxed and refreshed.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4641750" y="545700"/>
            <a:ext cx="43866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نقدم مجموعة من خدمات المساج المحترفة في صالون YG. إليك قائمة بخدماتنا وأسعارنا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الريفلكسولوجي للقدم (30 دقيقة) - 249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الريفلكسولوجي لليدين والقدمين (ساعة ونصف) - 190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مساج الأنسجة العميقة (ساعة) - 249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مساج السويدي (ساعة) - 299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مساج توقيع (ساعة) - 320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مساج الحجر الساخن (30-60 دقيقة) - 350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مساج الرأس الهندي (30 دقيقة) - 99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مساج الجسم الكامل (30 دقيقة) - 99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تنظيف الجسم الكامل - 95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تفتيح الجسم الكامل - 95 درهم إماراتي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زوروا موقعنا على الويب على العنوان التالي</a:t>
            </a:r>
            <a:r>
              <a:rPr lang="en" sz="1200">
                <a:solidFill>
                  <a:srgbClr val="37415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www.ygsalon.ae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لمزيد من المعلومات. سيضمن لك فريقنا من المحترفين المدربين أن تشعر بالاسترخاء والانتعاش بمجرد مغادرتك صالون YG.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2"/>
          <p:cNvSpPr/>
          <p:nvPr/>
        </p:nvSpPr>
        <p:spPr>
          <a:xfrm>
            <a:off x="0" y="0"/>
            <a:ext cx="2833800" cy="545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English #7</a:t>
            </a:r>
            <a:endParaRPr b="1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22"/>
          <p:cNvSpPr/>
          <p:nvPr/>
        </p:nvSpPr>
        <p:spPr>
          <a:xfrm>
            <a:off x="6310200" y="0"/>
            <a:ext cx="2833800" cy="545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Arabic #7</a:t>
            </a:r>
            <a:endParaRPr b="1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/>
        </p:nvSpPr>
        <p:spPr>
          <a:xfrm>
            <a:off x="59775" y="545700"/>
            <a:ext cx="4885500" cy="24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Microblading and Lip Blushing/Micro-pigmentation (SPMU)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Microblading (Single Session): AED 349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Retouch Microblading (After One Session): AED 349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Lip Blushing/Micro-pigmentation: AED 449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Re-touch (Lip Shading): AED 159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Website:</a:t>
            </a:r>
            <a:r>
              <a:rPr lang="en" sz="1200">
                <a:solidFill>
                  <a:srgbClr val="37415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www.ygsalon.ae</a:t>
            </a:r>
            <a:endParaRPr sz="1200" u="sng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4641750" y="545700"/>
            <a:ext cx="4386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تجميل الحواجب وشفاه دائم / تقنية الحناء الصغيرة (SPMU)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تجميل الحواجب الصغيرة (جلسة واحدة): 349 درهماً إماراتياً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تجميل الحواجب الإضافية (بعد جلسة واحدة): 349 درهماً إماراتياً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تجميل الشفاه / تقنية الحناء الصغيرة: 449 درهماً إماراتياً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إعادة التجميل (تظليل الشفاه): 159 درهماً إماراتياً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الموقع الإلكتروني:</a:t>
            </a:r>
            <a:r>
              <a:rPr lang="en" sz="1200">
                <a:solidFill>
                  <a:srgbClr val="37415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www.ygsalon.ae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3"/>
          <p:cNvSpPr/>
          <p:nvPr/>
        </p:nvSpPr>
        <p:spPr>
          <a:xfrm>
            <a:off x="0" y="0"/>
            <a:ext cx="2833800" cy="545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English #8</a:t>
            </a:r>
            <a:endParaRPr b="1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3"/>
          <p:cNvSpPr/>
          <p:nvPr/>
        </p:nvSpPr>
        <p:spPr>
          <a:xfrm>
            <a:off x="6310200" y="0"/>
            <a:ext cx="2833800" cy="545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Arabic #8</a:t>
            </a:r>
            <a:endParaRPr b="1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