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72" r:id="rId4"/>
    <p:sldId id="259" r:id="rId5"/>
    <p:sldId id="262" r:id="rId6"/>
    <p:sldId id="261" r:id="rId7"/>
    <p:sldId id="273" r:id="rId8"/>
    <p:sldId id="268" r:id="rId9"/>
    <p:sldId id="274" r:id="rId10"/>
    <p:sldId id="275" r:id="rId11"/>
    <p:sldId id="276" r:id="rId12"/>
    <p:sldId id="277" r:id="rId13"/>
    <p:sldId id="278" r:id="rId14"/>
    <p:sldId id="269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26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CSC374 Information Security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8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3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8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8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6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ajidfarooq@lgu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374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CSC364-Software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				Week-2		Lecture-3</a:t>
            </a:r>
            <a:br>
              <a:rPr lang="en-US" sz="4400" dirty="0" smtClean="0"/>
            </a:br>
            <a:r>
              <a:rPr lang="en-US" sz="4400" dirty="0" smtClean="0"/>
              <a:t>										</a:t>
            </a:r>
            <a:r>
              <a:rPr lang="en-US" sz="2800" dirty="0" smtClean="0"/>
              <a:t>Semester-# Fall 2018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8699"/>
            <a:ext cx="8825658" cy="861420"/>
          </a:xfrm>
        </p:spPr>
        <p:txBody>
          <a:bodyPr>
            <a:normAutofit fontScale="92500"/>
          </a:bodyPr>
          <a:lstStyle/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053" y="5631481"/>
            <a:ext cx="3859795" cy="304801"/>
          </a:xfrm>
        </p:spPr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Level two-Repeatable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project management processes are established.</a:t>
            </a:r>
          </a:p>
          <a:p>
            <a:r>
              <a:rPr lang="en-US" sz="2400" dirty="0"/>
              <a:t>We can predict and  track cost, schedule, and functionality. </a:t>
            </a:r>
          </a:p>
          <a:p>
            <a:r>
              <a:rPr lang="en-US" sz="2400" dirty="0"/>
              <a:t>The necessary project discipline is in place to repeat earlier successes on projects with similar applications</a:t>
            </a:r>
          </a:p>
          <a:p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Level Three-Defined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software process for both management and engineering activities is documented, standardized, and integrated into an organizational software process.</a:t>
            </a:r>
          </a:p>
          <a:p>
            <a:r>
              <a:rPr lang="en-US" sz="2400" dirty="0"/>
              <a:t> All projects use a documented and approved version of the organization’s processes for developing and supporting software</a:t>
            </a:r>
          </a:p>
          <a:p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Level Four-Managed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5345" y="2828836"/>
            <a:ext cx="7938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Detailed measures for software process and product quality are controlled. Both the software process and products are quantitatively understood and controlled using detailed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Level Five-Optimizing: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Continuous process improvement is enabled by qualitative feedback from the process and from testing innovative ideas and technologies</a:t>
            </a:r>
          </a:p>
          <a:p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dirty="0">
                <a:solidFill>
                  <a:srgbClr val="FF66FF"/>
                </a:solidFill>
              </a:rPr>
              <a:t>The End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Q &amp; 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lecture notes were taken from following source: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Contact Details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M. </a:t>
            </a:r>
            <a:r>
              <a:rPr lang="en-US" dirty="0" err="1" smtClean="0"/>
              <a:t>Sajid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r>
              <a:rPr lang="en-US" dirty="0" smtClean="0"/>
              <a:t>		</a:t>
            </a:r>
          </a:p>
          <a:p>
            <a:r>
              <a:rPr lang="en-US" dirty="0" smtClean="0"/>
              <a:t>Course Instructor:  CSC364- Software Engineering</a:t>
            </a:r>
          </a:p>
          <a:p>
            <a:r>
              <a:rPr lang="en-US" dirty="0" smtClean="0"/>
              <a:t>Credit Hours: 3</a:t>
            </a:r>
          </a:p>
          <a:p>
            <a:r>
              <a:rPr lang="en-US" dirty="0" smtClean="0"/>
              <a:t>Designation :  Lecturer</a:t>
            </a:r>
          </a:p>
          <a:p>
            <a:r>
              <a:rPr lang="en-US" dirty="0" smtClean="0"/>
              <a:t>Office Location: CS-Staff Room Cabin Sr#15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msajidfarooq@lgu.edu.pk</a:t>
            </a:r>
            <a:endParaRPr lang="en-US" dirty="0" smtClean="0"/>
          </a:p>
          <a:p>
            <a:r>
              <a:rPr lang="en-US" dirty="0" smtClean="0"/>
              <a:t>Visiting Hours: Monday- Tuesday (1430-1600)</a:t>
            </a:r>
          </a:p>
          <a:p>
            <a:r>
              <a:rPr lang="en-US" dirty="0" smtClean="0"/>
              <a:t>Lab Work: Video Tutorials &amp; Supervision by Instr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objective of this course is to provide a detailed view to </a:t>
            </a:r>
            <a:r>
              <a:rPr lang="en-US" dirty="0" smtClean="0"/>
              <a:t>Software Engineering </a:t>
            </a:r>
            <a:r>
              <a:rPr lang="en-US" dirty="0"/>
              <a:t>and related topics.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students will learn about the technical as well as the management side </a:t>
            </a:r>
            <a:r>
              <a:rPr lang="en-US" dirty="0" smtClean="0"/>
              <a:t>of Software Engineering.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will acquire knowledge about fundamental principles of </a:t>
            </a:r>
            <a:r>
              <a:rPr lang="en-US" dirty="0" smtClean="0"/>
              <a:t>Software Engineering </a:t>
            </a:r>
            <a:r>
              <a:rPr lang="en-US" dirty="0"/>
              <a:t>and also about practical approaches to </a:t>
            </a:r>
            <a:r>
              <a:rPr lang="en-US" dirty="0" smtClean="0"/>
              <a:t>securing Software Engineering.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Moreover, students should be able to work on </a:t>
            </a:r>
            <a:r>
              <a:rPr lang="en-US" dirty="0" smtClean="0"/>
              <a:t>UML and Software Engineering.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32104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Software Engineering - A Layered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Support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Development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517" y="2603500"/>
            <a:ext cx="6593278" cy="3416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Maturity and CMM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0" y="2618508"/>
            <a:ext cx="10841181" cy="328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6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5" y="2036618"/>
            <a:ext cx="4627417" cy="482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0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72" y="1063416"/>
            <a:ext cx="8761413" cy="706964"/>
          </a:xfrm>
        </p:spPr>
        <p:txBody>
          <a:bodyPr/>
          <a:lstStyle/>
          <a:p>
            <a:r>
              <a:rPr lang="en-US" dirty="0"/>
              <a:t>CMMI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/>
              <a:t>“Software does not wear out!”</a:t>
            </a:r>
            <a:endParaRPr lang="en-US" sz="2400" dirty="0"/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78" y="2603500"/>
            <a:ext cx="8001000" cy="3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6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8" y="938725"/>
            <a:ext cx="8761413" cy="706964"/>
          </a:xfrm>
        </p:spPr>
        <p:txBody>
          <a:bodyPr/>
          <a:lstStyle/>
          <a:p>
            <a:r>
              <a:rPr lang="en-US" dirty="0"/>
              <a:t>Level one-Initial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level one, Organizations typically does not provide stable environment for developing and maintaining software.</a:t>
            </a:r>
          </a:p>
          <a:p>
            <a:r>
              <a:rPr lang="en-US" sz="2400" dirty="0"/>
              <a:t>In level one, normally Organizations lack sound management activities.</a:t>
            </a:r>
          </a:p>
          <a:p>
            <a:r>
              <a:rPr lang="en-US" sz="2400" dirty="0"/>
              <a:t>Software process continuously changed or modified</a:t>
            </a:r>
          </a:p>
          <a:p>
            <a:r>
              <a:rPr lang="en-US" sz="2400" dirty="0"/>
              <a:t>Schedules, budgets, functionality and project’s quality is not predictable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Lahore Garrison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1653</TotalTime>
  <Words>363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      CSC364-Software Engineering       Week-2  Lecture-3           Semester-# Fall 2018</vt:lpstr>
      <vt:lpstr>Instructor Contact Details  </vt:lpstr>
      <vt:lpstr>Course Objectives</vt:lpstr>
      <vt:lpstr>Software Engineering - A Layered Technology</vt:lpstr>
      <vt:lpstr>Software Development loop</vt:lpstr>
      <vt:lpstr>Software process Maturity and CMM</vt:lpstr>
      <vt:lpstr>Structure of CMM</vt:lpstr>
      <vt:lpstr>CMMI</vt:lpstr>
      <vt:lpstr>Level one-Initial</vt:lpstr>
      <vt:lpstr>Level two-Repeatable</vt:lpstr>
      <vt:lpstr>Level Three-Defined</vt:lpstr>
      <vt:lpstr>Level Four-Managed</vt:lpstr>
      <vt:lpstr>Level Five-Optimizing: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Muhammad Sajid Farooq</cp:lastModifiedBy>
  <cp:revision>161</cp:revision>
  <dcterms:created xsi:type="dcterms:W3CDTF">2017-09-15T05:33:00Z</dcterms:created>
  <dcterms:modified xsi:type="dcterms:W3CDTF">2018-10-01T10:29:01Z</dcterms:modified>
</cp:coreProperties>
</file>