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270" r:id="rId2"/>
    <p:sldId id="259" r:id="rId3"/>
    <p:sldId id="262" r:id="rId4"/>
    <p:sldId id="261" r:id="rId5"/>
    <p:sldId id="273" r:id="rId6"/>
    <p:sldId id="268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69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26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82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93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23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8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85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374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CSC364-Software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	Week-1		Lecture-5</a:t>
            </a:r>
            <a:br>
              <a:rPr lang="en-US" sz="4400" dirty="0" smtClean="0"/>
            </a:br>
            <a:r>
              <a:rPr lang="en-US" sz="4400" dirty="0" smtClean="0"/>
              <a:t>										</a:t>
            </a:r>
            <a:r>
              <a:rPr lang="en-US" sz="2800" dirty="0" smtClean="0"/>
              <a:t>Semester-# Fall 2018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8699"/>
            <a:ext cx="8825658" cy="861420"/>
          </a:xfrm>
        </p:spPr>
        <p:txBody>
          <a:bodyPr>
            <a:normAutofit fontScale="92500"/>
          </a:bodyPr>
          <a:lstStyle/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M.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053" y="5631481"/>
            <a:ext cx="3859795" cy="304801"/>
          </a:xfrm>
        </p:spPr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Incremental Model (cont.)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46" y="2198394"/>
            <a:ext cx="8390694" cy="4193444"/>
          </a:xfrm>
        </p:spPr>
      </p:pic>
    </p:spTree>
    <p:extLst>
      <p:ext uri="{BB962C8B-B14F-4D97-AF65-F5344CB8AC3E}">
        <p14:creationId xmlns:p14="http://schemas.microsoft.com/office/powerpoint/2010/main" val="166742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Advantages of Incremental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Generates working software quickly and early during the software life cycle.</a:t>
            </a:r>
          </a:p>
          <a:p>
            <a:r>
              <a:rPr lang="en-US" sz="2400" dirty="0"/>
              <a:t>This model is more flexible – less costly to change scope and requirements.</a:t>
            </a:r>
          </a:p>
          <a:p>
            <a:r>
              <a:rPr lang="en-US" sz="2400" dirty="0"/>
              <a:t>It is easier to test and debug during a smaller iteration.</a:t>
            </a:r>
          </a:p>
          <a:p>
            <a:r>
              <a:rPr lang="en-US" sz="2400" dirty="0"/>
              <a:t>In this model customer can respond to each built.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Disadvantages of Incremental model: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Needs good planning and design.</a:t>
            </a:r>
          </a:p>
          <a:p>
            <a:r>
              <a:rPr lang="en-US" sz="2400" dirty="0"/>
              <a:t>Needs a clear and complete definition of the whole system before it can be broken down and built incrementally.</a:t>
            </a:r>
          </a:p>
          <a:p>
            <a:r>
              <a:rPr lang="en-US" sz="2400" dirty="0"/>
              <a:t>Total cost is higher than </a:t>
            </a:r>
            <a:r>
              <a:rPr lang="en-US" sz="2400" b="1" dirty="0"/>
              <a:t>waterfall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When to use the Incremental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model can be used when the requirements of the complete system are clearly defined and understood.</a:t>
            </a:r>
          </a:p>
          <a:p>
            <a:r>
              <a:rPr lang="en-US" sz="2400" dirty="0"/>
              <a:t>Major requirements must be defined; however, some details can evolve with time.</a:t>
            </a:r>
          </a:p>
          <a:p>
            <a:r>
              <a:rPr lang="en-US" sz="2400" dirty="0"/>
              <a:t>There is a need to get a product to the market early.</a:t>
            </a:r>
          </a:p>
          <a:p>
            <a:r>
              <a:rPr lang="en-US" sz="2400" dirty="0"/>
              <a:t>A new technology is being used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 dirty="0">
                <a:solidFill>
                  <a:srgbClr val="FF66FF"/>
                </a:solidFill>
              </a:rPr>
              <a:t>The End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Q &amp; A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lecture notes were taken from following source: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32104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Rapid Prototyping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809" y="2615457"/>
            <a:ext cx="8390804" cy="3404343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60" y="2615457"/>
            <a:ext cx="8077200" cy="359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28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Software Prototyping?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is a working model of software with some limited functionality.</a:t>
            </a:r>
          </a:p>
          <a:p>
            <a:r>
              <a:rPr lang="en-US" dirty="0"/>
              <a:t>The prototype does not always hold the exact logic used in the actual software application</a:t>
            </a:r>
          </a:p>
          <a:p>
            <a:r>
              <a:rPr lang="en-US" dirty="0"/>
              <a:t>Prototyping is used to allow the users evaluate developer proposals and try them out before implementation.</a:t>
            </a:r>
          </a:p>
          <a:p>
            <a:r>
              <a:rPr lang="en-US" dirty="0"/>
              <a:t>It also helps understand the requirements which are user specific.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software prototype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 Requirement </a:t>
            </a:r>
            <a:r>
              <a:rPr lang="en-US" sz="2400" dirty="0" smtClean="0"/>
              <a:t>Identification</a:t>
            </a:r>
            <a:endParaRPr lang="en-US" sz="2400" dirty="0"/>
          </a:p>
          <a:p>
            <a:r>
              <a:rPr lang="en-US" sz="2400" dirty="0"/>
              <a:t>Developing the initial Prototype</a:t>
            </a:r>
          </a:p>
          <a:p>
            <a:r>
              <a:rPr lang="en-US" sz="2400" dirty="0"/>
              <a:t>Review of the Prototype</a:t>
            </a:r>
          </a:p>
          <a:p>
            <a:r>
              <a:rPr lang="en-US" sz="2400" dirty="0"/>
              <a:t>Revise and enhance the Prototype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Prototyping Pros and Cons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t"/>
            <a:r>
              <a:rPr lang="en-US" sz="2400" dirty="0"/>
              <a:t>Pros</a:t>
            </a:r>
            <a:endParaRPr lang="x-none" sz="2400" dirty="0"/>
          </a:p>
          <a:p>
            <a:pPr fontAlgn="t"/>
            <a:r>
              <a:rPr lang="en-US" sz="2400" dirty="0" smtClean="0"/>
              <a:t>Increased </a:t>
            </a:r>
            <a:r>
              <a:rPr lang="en-US" sz="2400" dirty="0"/>
              <a:t>user involvement in the product even before implementation</a:t>
            </a:r>
            <a:endParaRPr lang="x-none" sz="2400" dirty="0"/>
          </a:p>
          <a:p>
            <a:pPr fontAlgn="t"/>
            <a:r>
              <a:rPr lang="en-US" sz="2400" dirty="0"/>
              <a:t>Since a working model of the system is displayed, the users get a better understanding of the system being developed.</a:t>
            </a:r>
            <a:endParaRPr lang="x-none" sz="2400" dirty="0"/>
          </a:p>
          <a:p>
            <a:pPr fontAlgn="t"/>
            <a:r>
              <a:rPr lang="en-US" sz="2400" dirty="0"/>
              <a:t>Reduces time and cost as the defects can be detected much earlier.</a:t>
            </a:r>
            <a:endParaRPr lang="x-none" sz="2400" dirty="0"/>
          </a:p>
          <a:p>
            <a:pPr fontAlgn="t"/>
            <a:r>
              <a:rPr lang="en-US" sz="2400" dirty="0"/>
              <a:t>Quicker user feedback is available leading to better solutions.</a:t>
            </a:r>
            <a:endParaRPr lang="x-none" sz="2400" dirty="0"/>
          </a:p>
          <a:p>
            <a:pPr fontAlgn="t"/>
            <a:r>
              <a:rPr lang="en-US" sz="2400" dirty="0"/>
              <a:t>Missing functionality can be identified easily</a:t>
            </a:r>
            <a:endParaRPr lang="x-none" sz="2400" dirty="0"/>
          </a:p>
          <a:p>
            <a:pPr fontAlgn="t"/>
            <a:r>
              <a:rPr lang="en-US" sz="2400" dirty="0"/>
              <a:t>Confusing or difficult functions can be </a:t>
            </a:r>
            <a:r>
              <a:rPr lang="en-US" sz="2400" dirty="0" smtClean="0"/>
              <a:t>identified</a:t>
            </a:r>
          </a:p>
          <a:p>
            <a:pPr fontAlgn="t"/>
            <a:r>
              <a:rPr lang="en-US" sz="2400" dirty="0" smtClean="0"/>
              <a:t>Cons</a:t>
            </a:r>
            <a:endParaRPr lang="x-none" sz="2400" dirty="0"/>
          </a:p>
          <a:p>
            <a:pPr fontAlgn="t"/>
            <a:r>
              <a:rPr lang="en-US" sz="2400" dirty="0"/>
              <a:t>Risk of insufficient requirement analysis owing to too much dependency on prototype</a:t>
            </a:r>
            <a:endParaRPr lang="x-none" sz="2400" dirty="0"/>
          </a:p>
          <a:p>
            <a:pPr fontAlgn="t"/>
            <a:r>
              <a:rPr lang="en-US" sz="2400" dirty="0"/>
              <a:t>Users may get confused in the prototypes and actual systems.</a:t>
            </a:r>
            <a:endParaRPr lang="x-none" sz="2400" dirty="0"/>
          </a:p>
          <a:p>
            <a:pPr fontAlgn="t"/>
            <a:r>
              <a:rPr lang="en-US" sz="2400" dirty="0"/>
              <a:t>Practically, this methodology may increase the complexity of the system as scope of the system may expand beyond original plans.</a:t>
            </a:r>
            <a:endParaRPr lang="x-none" sz="2400" dirty="0"/>
          </a:p>
          <a:p>
            <a:pPr fontAlgn="t"/>
            <a:r>
              <a:rPr lang="en-US" sz="2400" dirty="0"/>
              <a:t>Developers may try to reuse the existing prototypes to build the actual system, even when its not technically feasible</a:t>
            </a:r>
            <a:endParaRPr lang="x-none" sz="2400" dirty="0"/>
          </a:p>
          <a:p>
            <a:pPr fontAlgn="t"/>
            <a:r>
              <a:rPr lang="en-US" sz="2400" dirty="0"/>
              <a:t>The effort invested in building prototypes may be too much if not monitored properly</a:t>
            </a:r>
            <a:endParaRPr lang="x-non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Incremental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6" y="2286000"/>
            <a:ext cx="6316894" cy="4499386"/>
          </a:xfrm>
        </p:spPr>
      </p:pic>
    </p:spTree>
    <p:extLst>
      <p:ext uri="{BB962C8B-B14F-4D97-AF65-F5344CB8AC3E}">
        <p14:creationId xmlns:p14="http://schemas.microsoft.com/office/powerpoint/2010/main" val="12276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8" y="938725"/>
            <a:ext cx="8761413" cy="706964"/>
          </a:xfrm>
        </p:spPr>
        <p:txBody>
          <a:bodyPr/>
          <a:lstStyle/>
          <a:p>
            <a:r>
              <a:rPr lang="en-US" dirty="0"/>
              <a:t>Incremental Model (cont.)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68" y="2286000"/>
            <a:ext cx="8248176" cy="5397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Incremental Model (cont.)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incremental model the whole requirement is divided into various builds.</a:t>
            </a:r>
          </a:p>
          <a:p>
            <a:r>
              <a:rPr lang="en-US" sz="2400" dirty="0"/>
              <a:t> Multiple development cycles take place here, making the life cycle a </a:t>
            </a:r>
            <a:r>
              <a:rPr lang="en-US" sz="2400" b="1" dirty="0"/>
              <a:t>“multi-waterfall” cycle</a:t>
            </a:r>
            <a:r>
              <a:rPr lang="en-US" sz="2400" dirty="0"/>
              <a:t>” .</a:t>
            </a:r>
          </a:p>
          <a:p>
            <a:r>
              <a:rPr lang="en-US" sz="2400" dirty="0"/>
              <a:t> Cycles are divided up into smaller, more easily managed modules.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Incremental Model (cont.)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Each module passes through the requirements, design, implementation and </a:t>
            </a:r>
            <a:r>
              <a:rPr lang="en-US" sz="2400" b="1" dirty="0"/>
              <a:t>testing</a:t>
            </a:r>
            <a:r>
              <a:rPr lang="en-US" sz="2400" dirty="0"/>
              <a:t> phases. </a:t>
            </a:r>
          </a:p>
          <a:p>
            <a:r>
              <a:rPr lang="en-US" sz="2400" dirty="0"/>
              <a:t>A working version of software is produced during the first module, so you have working software early on during the </a:t>
            </a:r>
            <a:r>
              <a:rPr lang="en-US" sz="2400" b="1" dirty="0"/>
              <a:t>software life cycle</a:t>
            </a:r>
            <a:r>
              <a:rPr lang="en-US" sz="2400" dirty="0"/>
              <a:t> </a:t>
            </a:r>
          </a:p>
          <a:p>
            <a:r>
              <a:rPr lang="en-US" sz="2400" dirty="0"/>
              <a:t>Each subsequent release of the module adds function to the previous release.</a:t>
            </a:r>
          </a:p>
          <a:p>
            <a:r>
              <a:rPr lang="en-US" sz="2400" dirty="0"/>
              <a:t> The process continues till the complete system is achieved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</TotalTime>
  <Words>519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      CSC364-Software Engineering       Week-1  Lecture-5           Semester-# Fall 2018</vt:lpstr>
      <vt:lpstr>Rapid Prototyping Model</vt:lpstr>
      <vt:lpstr>What is Software Prototyping?</vt:lpstr>
      <vt:lpstr>Designing a software prototype</vt:lpstr>
      <vt:lpstr>Software Prototyping Pros and Cons</vt:lpstr>
      <vt:lpstr>Incremental Model</vt:lpstr>
      <vt:lpstr>Incremental Model (cont.)</vt:lpstr>
      <vt:lpstr>Incremental Model (cont.)</vt:lpstr>
      <vt:lpstr>Incremental Model (cont.)</vt:lpstr>
      <vt:lpstr>Incremental Model (cont.)</vt:lpstr>
      <vt:lpstr>Advantages of Incremental model</vt:lpstr>
      <vt:lpstr>Disadvantages of Incremental model:</vt:lpstr>
      <vt:lpstr>When to use the Incremental model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umair 335</cp:lastModifiedBy>
  <cp:revision>146</cp:revision>
  <dcterms:created xsi:type="dcterms:W3CDTF">2017-09-15T05:33:00Z</dcterms:created>
  <dcterms:modified xsi:type="dcterms:W3CDTF">2018-11-25T03:31:06Z</dcterms:modified>
</cp:coreProperties>
</file>