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797D52D3-1B6E-8F4B-8B7F-77170D7F0928}" type="datetime1">
              <a:rPr lang="en-US" smtClean="0"/>
              <a:pPr/>
              <a:t>12/10/2018</a:t>
            </a:fld>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r>
              <a:rPr lang="en-US" smtClean="0"/>
              <a:t>Chapter 8 Software testing</a:t>
            </a:r>
            <a:endParaRPr lang="en-US"/>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47409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F6EF6B6-DB9C-2F42-9BE8-A2BBD82B47FD}" type="datetime1">
              <a:rPr lang="en-US" smtClean="0"/>
              <a:pPr/>
              <a:t>12/10/2018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3671139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6790588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0910221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6EF6B6-DB9C-2F42-9BE8-A2BBD82B47FD}"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400433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6EF6B6-DB9C-2F42-9BE8-A2BBD82B47FD}" type="datetime1">
              <a:rPr lang="en-US" smtClean="0"/>
              <a:pPr/>
              <a:t>12/10/2018</a:t>
            </a:fld>
            <a:endParaRPr lang="en-US"/>
          </a:p>
        </p:txBody>
      </p:sp>
      <p:sp>
        <p:nvSpPr>
          <p:cNvPr id="8" name="Footer Placeholder 7"/>
          <p:cNvSpPr>
            <a:spLocks noGrp="1"/>
          </p:cNvSpPr>
          <p:nvPr>
            <p:ph type="ftr" sz="quarter" idx="11"/>
          </p:nvPr>
        </p:nvSpPr>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7081413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6EF6B6-DB9C-2F42-9BE8-A2BBD82B47FD}" type="datetime1">
              <a:rPr lang="en-US" smtClean="0"/>
              <a:pPr/>
              <a:t>12/10/2018</a:t>
            </a:fld>
            <a:endParaRPr lang="en-US"/>
          </a:p>
        </p:txBody>
      </p:sp>
      <p:sp>
        <p:nvSpPr>
          <p:cNvPr id="8" name="Footer Placeholder 7"/>
          <p:cNvSpPr>
            <a:spLocks noGrp="1"/>
          </p:cNvSpPr>
          <p:nvPr>
            <p:ph type="ftr" sz="quarter" idx="11"/>
          </p:nvPr>
        </p:nvSpPr>
        <p:spPr>
          <a:xfrm>
            <a:off x="420833" y="6391839"/>
            <a:ext cx="2733212" cy="304801"/>
          </a:xfrm>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51935908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5DE3AE67-DC4E-D847-B357-619357F4C6DC}"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088345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0FBFE89C-50B1-2048-9505-7824B8639D8D}"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7132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89E55-4A83-544A-8B19-F1A16EC9B64F}"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2373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342A1C-928F-B544-94B3-4D4EC2F5EAE5}" type="datetime1">
              <a:rPr lang="en-US" smtClean="0"/>
              <a:pPr/>
              <a:t>12/10/2018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99407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026CC-1AF2-234B-92BC-E226AD8BC345}" type="datetime1">
              <a:rPr lang="en-US" smtClean="0"/>
              <a:pPr/>
              <a:t>12/10/2018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3499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528047-DF63-3F4F-B15B-A53AB67E64C4}" type="datetime1">
              <a:rPr lang="en-US" smtClean="0"/>
              <a:pPr/>
              <a:t>12/10/2018</a:t>
            </a:fld>
            <a:endParaRPr lang="en-US"/>
          </a:p>
        </p:txBody>
      </p:sp>
      <p:sp>
        <p:nvSpPr>
          <p:cNvPr id="8" name="Footer Placeholder 7"/>
          <p:cNvSpPr>
            <a:spLocks noGrp="1"/>
          </p:cNvSpPr>
          <p:nvPr>
            <p:ph type="ftr" sz="quarter" idx="11"/>
          </p:nvPr>
        </p:nvSpPr>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76945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175AE8-5817-6347-89E8-9F50BEEBA5B5}" type="datetime1">
              <a:rPr lang="en-US" smtClean="0"/>
              <a:pPr/>
              <a:t>12/10/2018</a:t>
            </a:fld>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9770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2E29-2615-EA48-B2E1-E2239B40C897}" type="datetime1">
              <a:rPr lang="en-US" smtClean="0"/>
              <a:pPr/>
              <a:t>12/10/2018</a:t>
            </a:fld>
            <a:endParaRPr lang="en-US"/>
          </a:p>
        </p:txBody>
      </p:sp>
      <p:sp>
        <p:nvSpPr>
          <p:cNvPr id="3" name="Footer Placeholder 2"/>
          <p:cNvSpPr>
            <a:spLocks noGrp="1"/>
          </p:cNvSpPr>
          <p:nvPr>
            <p:ph type="ftr" sz="quarter" idx="11"/>
          </p:nvPr>
        </p:nvSpPr>
        <p:spPr/>
        <p:txBody>
          <a:bodyPr/>
          <a:lstStyle/>
          <a:p>
            <a:r>
              <a:rPr lang="en-US" smtClean="0"/>
              <a:t>Chapter 8 Software testing</a:t>
            </a:r>
            <a:endParaRPr lang="en-US"/>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17296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C80AC5C-DDBA-EE42-9757-03393CEB2571}" type="datetime1">
              <a:rPr lang="en-US" smtClean="0"/>
              <a:pPr/>
              <a:t>12/10/2018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40570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BCCC5E3-C3BF-E645-BC58-A123741A7D00}" type="datetime1">
              <a:rPr lang="en-US" smtClean="0"/>
              <a:pPr/>
              <a:t>12/10/2018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79943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7F6EF6B6-DB9C-2F42-9BE8-A2BBD82B47FD}" type="datetime1">
              <a:rPr lang="en-US" smtClean="0"/>
              <a:pPr/>
              <a:t>12/10/2018</a:t>
            </a:fld>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Chapter 8 Software testing</a:t>
            </a:r>
            <a:endParaRPr lang="en-US"/>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136183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Testing</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p:blipFill>
          <a:blip r:embed="rId2"/>
          <a:stretch>
            <a:fillRect/>
          </a:stretch>
        </p:blipFill>
        <p:spPr>
          <a:xfrm>
            <a:off x="2055284" y="3422761"/>
            <a:ext cx="4241270" cy="177777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normAutofit fontScale="92500" lnSpcReduction="10000"/>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normAutofit fontScale="92500" lnSpcReduction="10000"/>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p:blipFill>
          <a:blip r:embed="rId2"/>
          <a:stretch>
            <a:fillRect/>
          </a:stretch>
        </p:blipFill>
        <p:spPr>
          <a:xfrm>
            <a:off x="1483855" y="3746570"/>
            <a:ext cx="5384127" cy="1130159"/>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normAutofit fontScale="77500" lnSpcReduction="20000"/>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p:blipFill>
          <a:blip r:embed="rId2"/>
          <a:stretch>
            <a:fillRect/>
          </a:stretch>
        </p:blipFill>
        <p:spPr>
          <a:xfrm>
            <a:off x="3026712" y="3232285"/>
            <a:ext cx="2298413" cy="2158730"/>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normAutofit fontScale="85000" lnSpcReduction="20000"/>
          </a:bodyPr>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normAutofit fontScale="92500" lnSpcReduction="20000"/>
          </a:bodyPr>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tretch>
            <a:fillRect/>
          </a:stretch>
        </p:blipFill>
        <p:spPr>
          <a:xfrm>
            <a:off x="1858459" y="2914824"/>
            <a:ext cx="4634920" cy="2793651"/>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p:blipFill>
          <a:blip r:embed="rId2"/>
          <a:stretch>
            <a:fillRect/>
          </a:stretch>
        </p:blipFill>
        <p:spPr>
          <a:xfrm>
            <a:off x="2099728" y="3702126"/>
            <a:ext cx="4152381" cy="121904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p:blipFill>
          <a:blip r:embed="rId2"/>
          <a:stretch>
            <a:fillRect/>
          </a:stretch>
        </p:blipFill>
        <p:spPr>
          <a:xfrm>
            <a:off x="1261633" y="3797364"/>
            <a:ext cx="5828571" cy="1028571"/>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normAutofit fontScale="85000" lnSpcReduction="10000"/>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761</TotalTime>
  <Words>4061</Words>
  <Application>Microsoft Office PowerPoint</Application>
  <PresentationFormat>On-screen Show (4:3)</PresentationFormat>
  <Paragraphs>399</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ＭＳ Ｐゴシック</vt:lpstr>
      <vt:lpstr>Arial</vt:lpstr>
      <vt:lpstr>Calibri</vt:lpstr>
      <vt:lpstr>Century Gothic</vt:lpstr>
      <vt:lpstr>Wingdings 3</vt:lpstr>
      <vt:lpstr>Theme1</vt:lpstr>
      <vt:lpstr>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Muhammad Sajid Farooq</cp:lastModifiedBy>
  <cp:revision>18</cp:revision>
  <dcterms:created xsi:type="dcterms:W3CDTF">2010-01-14T08:17:23Z</dcterms:created>
  <dcterms:modified xsi:type="dcterms:W3CDTF">2018-12-10T09:42:21Z</dcterms:modified>
</cp:coreProperties>
</file>