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notesMasterIdLst>
    <p:notesMasterId r:id="rId11"/>
  </p:notesMasterIdLst>
  <p:sldIdLst>
    <p:sldId id="256" r:id="rId2"/>
    <p:sldId id="257" r:id="rId3"/>
    <p:sldId id="265" r:id="rId4"/>
    <p:sldId id="267" r:id="rId5"/>
    <p:sldId id="264" r:id="rId6"/>
    <p:sldId id="268" r:id="rId7"/>
    <p:sldId id="271" r:id="rId8"/>
    <p:sldId id="270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00"/>
  </p:normalViewPr>
  <p:slideViewPr>
    <p:cSldViewPr snapToGrid="0" snapToObjects="1">
      <p:cViewPr>
        <p:scale>
          <a:sx n="52" d="100"/>
          <a:sy n="52" d="100"/>
        </p:scale>
        <p:origin x="112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EE554-CA62-E047-BC82-F399E7FF7C96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42A7B-0A54-C140-B95F-21F90B0EE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08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There was observed significant decrease in app purchase in recent years.</a:t>
            </a:r>
          </a:p>
          <a:p>
            <a:pPr marL="228600" indent="-228600">
              <a:buAutoNum type="arabicParenR"/>
            </a:pPr>
            <a:r>
              <a:rPr lang="en-US" dirty="0"/>
              <a:t>Developer obviously developing app to earn. So ads are good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42A7B-0A54-C140-B95F-21F90B0EE3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3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this formula, we can calculate expected revenue that we can earn through ads.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42A7B-0A54-C140-B95F-21F90B0EE3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08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80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Banner -&gt; Rectangular ( top or bottom)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Native -&gt; Customized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42A7B-0A54-C140-B95F-21F90B0EE3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25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Interstitial -&gt; Full Screen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Rewarded –&gt;  while playing game, if a user dies, he can watch the short video to earn a new life. So that it may continue his game.</a:t>
            </a:r>
          </a:p>
          <a:p>
            <a:endParaRPr lang="en-US" dirty="0"/>
          </a:p>
          <a:p>
            <a:r>
              <a:rPr lang="en-US" dirty="0"/>
              <a:t>Also, user is engaged to his app.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42A7B-0A54-C140-B95F-21F90B0EE3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23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7366-EF37-F542-AEF3-7A7183CF42C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E16C31D-95BA-704A-BE4D-A2A1DA9AB1B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48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7366-EF37-F542-AEF3-7A7183CF42C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C31D-95BA-704A-BE4D-A2A1DA9AB1B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12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7366-EF37-F542-AEF3-7A7183CF42C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C31D-95BA-704A-BE4D-A2A1DA9AB1B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811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354000" y="1612100"/>
            <a:ext cx="5393600" cy="20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824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7366-EF37-F542-AEF3-7A7183CF42C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C31D-95BA-704A-BE4D-A2A1DA9AB1B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87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7366-EF37-F542-AEF3-7A7183CF42C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C31D-95BA-704A-BE4D-A2A1DA9AB1B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09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7366-EF37-F542-AEF3-7A7183CF42C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C31D-95BA-704A-BE4D-A2A1DA9AB1B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72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7366-EF37-F542-AEF3-7A7183CF42C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C31D-95BA-704A-BE4D-A2A1DA9AB1B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91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7366-EF37-F542-AEF3-7A7183CF42C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C31D-95BA-704A-BE4D-A2A1DA9AB1B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01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7366-EF37-F542-AEF3-7A7183CF42C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C31D-95BA-704A-BE4D-A2A1DA9AB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7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7366-EF37-F542-AEF3-7A7183CF42C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C31D-95BA-704A-BE4D-A2A1DA9AB1B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69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DA17366-EF37-F542-AEF3-7A7183CF42C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C31D-95BA-704A-BE4D-A2A1DA9AB1B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96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17366-EF37-F542-AEF3-7A7183CF42C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E16C31D-95BA-704A-BE4D-A2A1DA9AB1B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86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E563-9765-1549-8C29-38C84A917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0" y="2397211"/>
            <a:ext cx="9144000" cy="359242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Group Members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Ali Hamza</a:t>
            </a:r>
            <a:br>
              <a:rPr lang="en-US" dirty="0"/>
            </a:br>
            <a:r>
              <a:rPr lang="en-US" dirty="0"/>
              <a:t>Usman </a:t>
            </a:r>
            <a:br>
              <a:rPr lang="en-US" dirty="0"/>
            </a:br>
            <a:r>
              <a:rPr lang="en-US" dirty="0"/>
              <a:t>Faisal </a:t>
            </a:r>
            <a:br>
              <a:rPr lang="en-US" dirty="0"/>
            </a:br>
            <a:r>
              <a:rPr lang="en-US" dirty="0"/>
              <a:t>Umair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BCE7732-25D9-4945-B4F9-F6C27ABDA19C}"/>
              </a:ext>
            </a:extLst>
          </p:cNvPr>
          <p:cNvSpPr txBox="1">
            <a:spLocks/>
          </p:cNvSpPr>
          <p:nvPr/>
        </p:nvSpPr>
        <p:spPr>
          <a:xfrm>
            <a:off x="1524000" y="121443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FE6E7F5-6563-3D48-B175-C5907634A78B}"/>
              </a:ext>
            </a:extLst>
          </p:cNvPr>
          <p:cNvSpPr txBox="1">
            <a:spLocks/>
          </p:cNvSpPr>
          <p:nvPr/>
        </p:nvSpPr>
        <p:spPr>
          <a:xfrm>
            <a:off x="1422400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58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FA973-7B28-454E-9F5D-18B56D373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5840" y="2277130"/>
            <a:ext cx="6020838" cy="1725307"/>
          </a:xfrm>
          <a:noFill/>
        </p:spPr>
        <p:txBody>
          <a:bodyPr>
            <a:normAutofit fontScale="92500"/>
          </a:bodyPr>
          <a:lstStyle/>
          <a:p>
            <a:pPr marL="1828800" lvl="4" indent="0">
              <a:buNone/>
            </a:pPr>
            <a:r>
              <a:rPr lang="en-US" sz="4400" dirty="0"/>
              <a:t>Google Ads </a:t>
            </a:r>
          </a:p>
          <a:p>
            <a:pPr marL="1828800" lvl="4" indent="0">
              <a:buNone/>
            </a:pPr>
            <a:r>
              <a:rPr lang="en-US" sz="4400" dirty="0"/>
              <a:t>And Monetization</a:t>
            </a:r>
          </a:p>
        </p:txBody>
      </p:sp>
    </p:spTree>
    <p:extLst>
      <p:ext uri="{BB962C8B-B14F-4D97-AF65-F5344CB8AC3E}">
        <p14:creationId xmlns:p14="http://schemas.microsoft.com/office/powerpoint/2010/main" val="354200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1CE13-CEBD-D84F-9550-B3C2F6F5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need of ads in applications?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F99DF-5A7A-E742-BDA2-6F943FE5D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in purchase of paid apps</a:t>
            </a:r>
          </a:p>
          <a:p>
            <a:r>
              <a:rPr lang="en-US" dirty="0"/>
              <a:t>Source of earning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192425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794B-89C5-A84C-9E8D-5B000D2B4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5D6A9-A80A-5548-947A-55DB709F6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Revenue is generated by the following formula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RPM = (Estimated earnings / Number of page views) * 1000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24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475169" y="180509"/>
            <a:ext cx="5393600" cy="20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Types of Ads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2"/>
          </p:nvPr>
        </p:nvSpPr>
        <p:spPr>
          <a:xfrm>
            <a:off x="1087675" y="1908941"/>
            <a:ext cx="9835698" cy="350331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sz="2800" b="1" dirty="0">
              <a:solidFill>
                <a:schemeClr val="dk1"/>
              </a:solidFill>
            </a:endParaRPr>
          </a:p>
          <a:p>
            <a:pPr marL="609585" indent="-440256">
              <a:spcBef>
                <a:spcPts val="2133"/>
              </a:spcBef>
              <a:buSzPts val="1600"/>
              <a:buChar char="●"/>
            </a:pPr>
            <a:r>
              <a:rPr lang="en" sz="2133" dirty="0"/>
              <a:t>Banner</a:t>
            </a:r>
            <a:endParaRPr lang="en-US" sz="2133" dirty="0"/>
          </a:p>
          <a:p>
            <a:pPr marL="609585" indent="-440256">
              <a:spcBef>
                <a:spcPts val="1600"/>
              </a:spcBef>
              <a:buSzPts val="1600"/>
              <a:buChar char="●"/>
            </a:pPr>
            <a:r>
              <a:rPr lang="en" sz="2133" dirty="0"/>
              <a:t>Native</a:t>
            </a:r>
            <a:endParaRPr sz="2133" dirty="0"/>
          </a:p>
          <a:p>
            <a:pPr marL="609585" indent="-440256">
              <a:spcBef>
                <a:spcPts val="1600"/>
              </a:spcBef>
              <a:spcAft>
                <a:spcPts val="1600"/>
              </a:spcAft>
              <a:buSzPts val="1600"/>
              <a:buChar char="●"/>
            </a:pPr>
            <a:r>
              <a:rPr lang="en" sz="2133" dirty="0"/>
              <a:t>Rewarded</a:t>
            </a:r>
          </a:p>
          <a:p>
            <a:pPr marL="609585" indent="-440256">
              <a:spcBef>
                <a:spcPts val="1600"/>
              </a:spcBef>
              <a:spcAft>
                <a:spcPts val="1600"/>
              </a:spcAft>
              <a:buSzPts val="1600"/>
              <a:buChar char="●"/>
            </a:pPr>
            <a:r>
              <a:rPr lang="en" sz="2133" dirty="0"/>
              <a:t>Interstitial</a:t>
            </a:r>
            <a:endParaRPr sz="2133" dirty="0"/>
          </a:p>
        </p:txBody>
      </p:sp>
    </p:spTree>
    <p:extLst>
      <p:ext uri="{BB962C8B-B14F-4D97-AF65-F5344CB8AC3E}">
        <p14:creationId xmlns:p14="http://schemas.microsoft.com/office/powerpoint/2010/main" val="12394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F9891-8DA2-B84E-955C-B7A2E944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5" y="867037"/>
            <a:ext cx="9603275" cy="1049235"/>
          </a:xfrm>
        </p:spPr>
        <p:txBody>
          <a:bodyPr/>
          <a:lstStyle/>
          <a:p>
            <a:r>
              <a:rPr lang="en-US" dirty="0"/>
              <a:t>Banner 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1985C-EA53-134B-90B4-00FCD7FCC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889" y="2015732"/>
            <a:ext cx="10031966" cy="3450613"/>
          </a:xfrm>
        </p:spPr>
        <p:txBody>
          <a:bodyPr/>
          <a:lstStyle/>
          <a:p>
            <a:r>
              <a:rPr lang="en-US" dirty="0"/>
              <a:t>Rectangular ads that appear at the top or bottom of the device screen. Banner ads stay on screen while users are interacting with the app, and can refresh automatically after a certain period of time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626569-54D5-5A47-9F3C-923A4F4D16A3}"/>
              </a:ext>
            </a:extLst>
          </p:cNvPr>
          <p:cNvSpPr txBox="1">
            <a:spLocks/>
          </p:cNvSpPr>
          <p:nvPr/>
        </p:nvSpPr>
        <p:spPr>
          <a:xfrm>
            <a:off x="1137146" y="342900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Native ads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F2BCEB-6143-134F-9420-DD96CC448DF0}"/>
              </a:ext>
            </a:extLst>
          </p:cNvPr>
          <p:cNvSpPr txBox="1">
            <a:spLocks/>
          </p:cNvSpPr>
          <p:nvPr/>
        </p:nvSpPr>
        <p:spPr>
          <a:xfrm>
            <a:off x="1451579" y="342900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22D777-759D-154E-8878-FED8217CF143}"/>
              </a:ext>
            </a:extLst>
          </p:cNvPr>
          <p:cNvSpPr txBox="1">
            <a:spLocks/>
          </p:cNvSpPr>
          <p:nvPr/>
        </p:nvSpPr>
        <p:spPr>
          <a:xfrm>
            <a:off x="1022889" y="3953617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Customizable ads that match the look and feel of your app. You decide how and where they're placed, so the layout is more consistent with your app's design.</a:t>
            </a:r>
          </a:p>
        </p:txBody>
      </p:sp>
    </p:spTree>
    <p:extLst>
      <p:ext uri="{BB962C8B-B14F-4D97-AF65-F5344CB8AC3E}">
        <p14:creationId xmlns:p14="http://schemas.microsoft.com/office/powerpoint/2010/main" val="213297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39BB-F77F-2548-96A5-AC910D74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941" y="279900"/>
            <a:ext cx="9603275" cy="1049235"/>
          </a:xfrm>
        </p:spPr>
        <p:txBody>
          <a:bodyPr/>
          <a:lstStyle/>
          <a:p>
            <a:r>
              <a:rPr lang="en-US" dirty="0"/>
              <a:t>Banner ad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D341AD-3B0A-7D4C-A7FD-F9BB6437C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6941" y="1298243"/>
            <a:ext cx="3484188" cy="5179794"/>
          </a:xfrm>
        </p:spPr>
      </p:pic>
    </p:spTree>
    <p:extLst>
      <p:ext uri="{BB962C8B-B14F-4D97-AF65-F5344CB8AC3E}">
        <p14:creationId xmlns:p14="http://schemas.microsoft.com/office/powerpoint/2010/main" val="82669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202E-4CCD-4E41-AF72-D7AF6DE0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Interstitial  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52BFD-1C37-5E4F-9F68-F115176EC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8312353" cy="866953"/>
          </a:xfrm>
        </p:spPr>
        <p:txBody>
          <a:bodyPr/>
          <a:lstStyle/>
          <a:p>
            <a:r>
              <a:rPr lang="en-US" dirty="0"/>
              <a:t>Full-screen ads that cover the interface of an app until closed by the user.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160E62-A1A1-C74B-BE79-1112A46ED903}"/>
              </a:ext>
            </a:extLst>
          </p:cNvPr>
          <p:cNvSpPr txBox="1">
            <a:spLocks/>
          </p:cNvSpPr>
          <p:nvPr/>
        </p:nvSpPr>
        <p:spPr>
          <a:xfrm>
            <a:off x="1451578" y="2879585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Rewarded ads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D5F9A3-F020-5649-83E8-95997916642B}"/>
              </a:ext>
            </a:extLst>
          </p:cNvPr>
          <p:cNvSpPr txBox="1">
            <a:spLocks/>
          </p:cNvSpPr>
          <p:nvPr/>
        </p:nvSpPr>
        <p:spPr>
          <a:xfrm>
            <a:off x="1451578" y="3931011"/>
            <a:ext cx="8312353" cy="8669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Ads that reward users for watching short videos and interacting with playable ads and surveys</a:t>
            </a:r>
          </a:p>
        </p:txBody>
      </p:sp>
    </p:spTree>
    <p:extLst>
      <p:ext uri="{BB962C8B-B14F-4D97-AF65-F5344CB8AC3E}">
        <p14:creationId xmlns:p14="http://schemas.microsoft.com/office/powerpoint/2010/main" val="121232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4E6A-0474-2D44-B4AD-D3161ED5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725" y="279901"/>
            <a:ext cx="9603275" cy="1049235"/>
          </a:xfrm>
        </p:spPr>
        <p:txBody>
          <a:bodyPr/>
          <a:lstStyle/>
          <a:p>
            <a:r>
              <a:rPr lang="en-US" dirty="0"/>
              <a:t>Interstitial and Rewarded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58A773-F106-ED4C-8682-F88B145B1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28" y="1052946"/>
            <a:ext cx="3055488" cy="5069224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5EC678-50DA-AA41-A41B-40FCB9393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911" y="1087290"/>
            <a:ext cx="3309364" cy="487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720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{4D772624-2D30-8C44-818F-321265CE21B3}tf10001119</Template>
  <TotalTime>923</TotalTime>
  <Words>275</Words>
  <Application>Microsoft Macintosh PowerPoint</Application>
  <PresentationFormat>Widescreen</PresentationFormat>
  <Paragraphs>44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Gallery</vt:lpstr>
      <vt:lpstr>Group Members  Ali Hamza Usman  Faisal  Umair </vt:lpstr>
      <vt:lpstr>PowerPoint Presentation</vt:lpstr>
      <vt:lpstr>Why need of ads in applications?</vt:lpstr>
      <vt:lpstr>Revenue generation</vt:lpstr>
      <vt:lpstr>Types of Ads</vt:lpstr>
      <vt:lpstr>Banner ads</vt:lpstr>
      <vt:lpstr>Banner ad</vt:lpstr>
      <vt:lpstr>Interstitial  ads</vt:lpstr>
      <vt:lpstr>Interstitial and Rewarded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Members  Ali Hamza Usman  Faisal  Umair </dc:title>
  <dc:creator>Kaynat Fatima</dc:creator>
  <cp:lastModifiedBy>Kaynat Fatima</cp:lastModifiedBy>
  <cp:revision>16</cp:revision>
  <dcterms:created xsi:type="dcterms:W3CDTF">2019-11-27T15:02:28Z</dcterms:created>
  <dcterms:modified xsi:type="dcterms:W3CDTF">2019-12-02T22:28:53Z</dcterms:modified>
</cp:coreProperties>
</file>