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1" r:id="rId5"/>
    <p:sldId id="267" r:id="rId6"/>
    <p:sldId id="273" r:id="rId7"/>
    <p:sldId id="272" r:id="rId8"/>
    <p:sldId id="262" r:id="rId9"/>
    <p:sldId id="260" r:id="rId10"/>
    <p:sldId id="269" r:id="rId11"/>
    <p:sldId id="271" r:id="rId12"/>
    <p:sldId id="270" r:id="rId13"/>
    <p:sldId id="259" r:id="rId14"/>
    <p:sldId id="263" r:id="rId15"/>
    <p:sldId id="264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969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69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658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666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131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36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200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93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506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699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537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85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34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219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664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86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EFAD13-39F9-4ED6-98DB-7E66C33110AB}" type="datetimeFigureOut">
              <a:rPr lang="en-PK" smtClean="0"/>
              <a:t>03/15/2022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AC69A0-8994-4546-B468-EF9974A7CE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695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B072-118E-42E9-BDCE-E82411B7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1747520"/>
            <a:ext cx="9144000" cy="2560320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Analyzer App </a:t>
            </a:r>
            <a:br>
              <a:rPr lang="en-US" sz="2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Kamran Jalil (19pwcse1751)</a:t>
            </a:r>
            <a:br>
              <a:rPr lang="en-US" sz="2400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Usman Yaqoob (19pwcse1754)</a:t>
            </a:r>
            <a:br>
              <a:rPr lang="en-US" sz="2400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Wisal Mukhtiar (19pwcse1756) </a:t>
            </a:r>
            <a:endParaRPr lang="en-PK" sz="2400" b="1" spc="3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D4540-4052-4D96-94F9-C02CA29A2F97}"/>
              </a:ext>
            </a:extLst>
          </p:cNvPr>
          <p:cNvSpPr txBox="1"/>
          <p:nvPr/>
        </p:nvSpPr>
        <p:spPr>
          <a:xfrm>
            <a:off x="1092200" y="6096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DSP LAB FINAL TERM PROJECT PRESENTATION</a:t>
            </a:r>
            <a:endParaRPr lang="en-PK" sz="3600" b="1" dirty="0"/>
          </a:p>
        </p:txBody>
      </p:sp>
    </p:spTree>
    <p:extLst>
      <p:ext uri="{BB962C8B-B14F-4D97-AF65-F5344CB8AC3E}">
        <p14:creationId xmlns:p14="http://schemas.microsoft.com/office/powerpoint/2010/main" val="98426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D411-31BC-49DB-BD99-8D54477953DD}"/>
              </a:ext>
            </a:extLst>
          </p:cNvPr>
          <p:cNvSpPr txBox="1"/>
          <p:nvPr/>
        </p:nvSpPr>
        <p:spPr>
          <a:xfrm>
            <a:off x="685800" y="596900"/>
            <a:ext cx="98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Extracting Different Regions of interest from signal</a:t>
            </a:r>
            <a:endParaRPr lang="en-PK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4D27-314E-4A89-B329-B2747699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3" y="997010"/>
            <a:ext cx="10609354" cy="57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D411-31BC-49DB-BD99-8D54477953DD}"/>
              </a:ext>
            </a:extLst>
          </p:cNvPr>
          <p:cNvSpPr txBox="1"/>
          <p:nvPr/>
        </p:nvSpPr>
        <p:spPr>
          <a:xfrm>
            <a:off x="685800" y="596900"/>
            <a:ext cx="98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Extracting Different Regions of interest from signal</a:t>
            </a:r>
            <a:endParaRPr lang="en-PK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2F132-E9CC-4113-B9C4-E739F8C9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2818"/>
            <a:ext cx="11005414" cy="54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D411-31BC-49DB-BD99-8D54477953DD}"/>
              </a:ext>
            </a:extLst>
          </p:cNvPr>
          <p:cNvSpPr txBox="1"/>
          <p:nvPr/>
        </p:nvSpPr>
        <p:spPr>
          <a:xfrm>
            <a:off x="685800" y="596900"/>
            <a:ext cx="98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Labeling signals</a:t>
            </a:r>
            <a:endParaRPr lang="en-PK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CB9C-323F-40D4-912A-EB1BC413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6" y="1466692"/>
            <a:ext cx="7201212" cy="36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F1A-561B-4C4F-89B9-0CEDAF4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680"/>
            <a:ext cx="9905998" cy="5293360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+mn-lt"/>
              </a:rPr>
            </a:br>
            <a:endParaRPr lang="en-PK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2677160" y="165366"/>
            <a:ext cx="97078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Low pass filter(5Hz) on Duplicate signal:</a:t>
            </a:r>
          </a:p>
          <a:p>
            <a:endParaRPr lang="en-US" sz="2400" b="1" dirty="0"/>
          </a:p>
          <a:p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863BC-3AFB-42CC-97C5-4CC2BFA2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787891"/>
            <a:ext cx="1025033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F1A-561B-4C4F-89B9-0CEDAF4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680"/>
            <a:ext cx="9905998" cy="5293360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+mn-lt"/>
              </a:rPr>
            </a:br>
            <a:endParaRPr lang="en-PK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2291308" y="272241"/>
            <a:ext cx="97078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High pass filter (50Hz) Filtered signal:</a:t>
            </a:r>
          </a:p>
          <a:p>
            <a:endParaRPr lang="en-US" sz="2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A386E-848F-4211-AA4B-A2AB73FF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5" y="923503"/>
            <a:ext cx="1016459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6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F1A-561B-4C4F-89B9-0CEDAF4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680"/>
            <a:ext cx="9905998" cy="5293360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+mn-lt"/>
              </a:rPr>
            </a:br>
            <a:endParaRPr lang="en-PK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4145508" y="272252"/>
            <a:ext cx="9707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Smooth Moving Mean: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B3E78-B43A-4698-BA57-BD46BB7F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54" y="879477"/>
            <a:ext cx="789409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F1A-561B-4C4F-89B9-0CEDAF4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680"/>
            <a:ext cx="9905998" cy="5293360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+mn-lt"/>
              </a:rPr>
            </a:br>
            <a:endParaRPr lang="en-PK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792708" y="212326"/>
            <a:ext cx="970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E6CB-8264-46B2-B2E0-144FB16E6989}"/>
              </a:ext>
            </a:extLst>
          </p:cNvPr>
          <p:cNvSpPr txBox="1"/>
          <p:nvPr/>
        </p:nvSpPr>
        <p:spPr>
          <a:xfrm>
            <a:off x="1691413" y="636162"/>
            <a:ext cx="107736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Exporting:</a:t>
            </a:r>
          </a:p>
          <a:p>
            <a:endParaRPr lang="en-US" sz="2800" b="1" dirty="0"/>
          </a:p>
          <a:p>
            <a:endParaRPr lang="en-PK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7EDBB-04E7-4181-95EA-5E454D874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33" y="1788940"/>
            <a:ext cx="2629267" cy="2467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16A443-2351-41B1-85A6-A786E0CF3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0" y="1550782"/>
            <a:ext cx="397247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F1A-561B-4C4F-89B9-0CEDAF4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4" y="857035"/>
            <a:ext cx="9905998" cy="529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n-lt"/>
              </a:rPr>
              <a:t>Selected a Signal to analyze.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Preprocessed the signal (Filter).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Explored the signals.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Shared the analysis.</a:t>
            </a:r>
            <a:br>
              <a:rPr lang="en-US" sz="2400" b="1" dirty="0">
                <a:latin typeface="+mn-lt"/>
              </a:rPr>
            </a:br>
            <a:endParaRPr lang="en-PK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792708" y="212326"/>
            <a:ext cx="970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E6CB-8264-46B2-B2E0-144FB16E6989}"/>
              </a:ext>
            </a:extLst>
          </p:cNvPr>
          <p:cNvSpPr txBox="1"/>
          <p:nvPr/>
        </p:nvSpPr>
        <p:spPr>
          <a:xfrm>
            <a:off x="1691413" y="604395"/>
            <a:ext cx="10773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78CB6-08C4-482B-A965-1720DF24DA2E}"/>
              </a:ext>
            </a:extLst>
          </p:cNvPr>
          <p:cNvSpPr txBox="1"/>
          <p:nvPr/>
        </p:nvSpPr>
        <p:spPr>
          <a:xfrm>
            <a:off x="1493294" y="1112226"/>
            <a:ext cx="538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1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90A46-8269-4B40-B38E-54D5F2BCC42A}"/>
              </a:ext>
            </a:extLst>
          </p:cNvPr>
          <p:cNvSpPr txBox="1"/>
          <p:nvPr/>
        </p:nvSpPr>
        <p:spPr>
          <a:xfrm>
            <a:off x="792708" y="212326"/>
            <a:ext cx="970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E6CB-8264-46B2-B2E0-144FB16E6989}"/>
              </a:ext>
            </a:extLst>
          </p:cNvPr>
          <p:cNvSpPr txBox="1"/>
          <p:nvPr/>
        </p:nvSpPr>
        <p:spPr>
          <a:xfrm>
            <a:off x="1691413" y="604395"/>
            <a:ext cx="10773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78CB6-08C4-482B-A965-1720DF24DA2E}"/>
              </a:ext>
            </a:extLst>
          </p:cNvPr>
          <p:cNvSpPr txBox="1"/>
          <p:nvPr/>
        </p:nvSpPr>
        <p:spPr>
          <a:xfrm>
            <a:off x="3492917" y="2649510"/>
            <a:ext cx="5385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56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F5E0-51C9-4B14-9B4B-12C0622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3" y="111760"/>
            <a:ext cx="9905998" cy="190500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Signal Analyzer App?</a:t>
            </a:r>
            <a:endParaRPr lang="en-PK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1ACC2-2C62-4E23-910D-5F2781CB6992}"/>
              </a:ext>
            </a:extLst>
          </p:cNvPr>
          <p:cNvSpPr txBox="1"/>
          <p:nvPr/>
        </p:nvSpPr>
        <p:spPr>
          <a:xfrm>
            <a:off x="1344613" y="1869440"/>
            <a:ext cx="10593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Signal Analyzer is an interactive toolbox to analyze a signal.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can visualize, measure, and compare signal in time domain, frequency domain, as well as in time-frequency domain.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55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0BF69-0084-4FFE-97C7-14C387DF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779165"/>
            <a:ext cx="11274330" cy="5918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796EDD-C24D-470A-8D97-EC306738A0A4}"/>
              </a:ext>
            </a:extLst>
          </p:cNvPr>
          <p:cNvSpPr txBox="1"/>
          <p:nvPr/>
        </p:nvSpPr>
        <p:spPr>
          <a:xfrm>
            <a:off x="292100" y="304800"/>
            <a:ext cx="924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Signal Analyzer App Interface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79331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FECC-EB29-4916-A40D-4DF7FA96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1" y="873760"/>
            <a:ext cx="9905998" cy="3093720"/>
          </a:xfrm>
        </p:spPr>
        <p:txBody>
          <a:bodyPr>
            <a:normAutofit/>
          </a:bodyPr>
          <a:lstStyle/>
          <a:p>
            <a:r>
              <a:rPr lang="en-US" b="1" dirty="0"/>
              <a:t>MATLAB Code for importing audio signal </a:t>
            </a:r>
            <a:br>
              <a:rPr lang="en-US" dirty="0"/>
            </a:br>
            <a:br>
              <a:rPr lang="en-US" cap="none" dirty="0"/>
            </a:br>
            <a:r>
              <a:rPr lang="en-US" sz="2200" cap="none" dirty="0" err="1"/>
              <a:t>clc</a:t>
            </a:r>
            <a:r>
              <a:rPr lang="en-US" sz="2200" cap="none" dirty="0"/>
              <a:t>;</a:t>
            </a:r>
            <a:br>
              <a:rPr lang="en-US" sz="2200" cap="none" dirty="0"/>
            </a:br>
            <a:r>
              <a:rPr lang="en-US" sz="2200" cap="none" dirty="0"/>
              <a:t>clear all;</a:t>
            </a:r>
            <a:br>
              <a:rPr lang="en-US" sz="2200" cap="none" dirty="0"/>
            </a:br>
            <a:r>
              <a:rPr lang="en-US" sz="2200" cap="none" dirty="0"/>
              <a:t>close all;</a:t>
            </a:r>
            <a:br>
              <a:rPr lang="en-US" sz="2200" cap="none" dirty="0"/>
            </a:br>
            <a:r>
              <a:rPr lang="en-US" sz="2200" cap="none" dirty="0"/>
              <a:t>[</a:t>
            </a:r>
            <a:r>
              <a:rPr lang="en-US" sz="2200" cap="none" dirty="0" err="1"/>
              <a:t>y,fs</a:t>
            </a:r>
            <a:r>
              <a:rPr lang="en-US" sz="2200" cap="none" dirty="0"/>
              <a:t>] = </a:t>
            </a:r>
            <a:r>
              <a:rPr lang="en-US" sz="2200" cap="none" dirty="0" err="1"/>
              <a:t>audioread</a:t>
            </a:r>
            <a:r>
              <a:rPr lang="en-US" sz="2200" cap="none" dirty="0"/>
              <a:t>("voicee.mp3");</a:t>
            </a:r>
            <a:br>
              <a:rPr lang="en-US" sz="2200" cap="none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2966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D411-31BC-49DB-BD99-8D54477953DD}"/>
              </a:ext>
            </a:extLst>
          </p:cNvPr>
          <p:cNvSpPr txBox="1"/>
          <p:nvPr/>
        </p:nvSpPr>
        <p:spPr>
          <a:xfrm>
            <a:off x="685800" y="596900"/>
            <a:ext cx="980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Viewing Multiple Plots on same window</a:t>
            </a:r>
            <a:endParaRPr lang="en-PK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B4034-DD87-410B-BDA5-10311C38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9" y="1267902"/>
            <a:ext cx="4053071" cy="53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85A5-236A-4D03-B4BF-A09443F1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62" y="152400"/>
            <a:ext cx="9905998" cy="1905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Original Signal in time domain</a:t>
            </a:r>
            <a:br>
              <a:rPr lang="en-US" b="1" dirty="0">
                <a:latin typeface="+mn-lt"/>
              </a:rPr>
            </a:br>
            <a:endParaRPr lang="en-PK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D2CEA-B7BB-4695-A10D-6DAA865F1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" y="1269872"/>
            <a:ext cx="991690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85A5-236A-4D03-B4BF-A09443F1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62" y="152400"/>
            <a:ext cx="9905998" cy="1905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Original Signal in Frequency domain</a:t>
            </a:r>
            <a:br>
              <a:rPr lang="en-US" b="1" dirty="0">
                <a:latin typeface="+mn-lt"/>
              </a:rPr>
            </a:br>
            <a:endParaRPr lang="en-PK" b="1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1E81C-18E7-45CC-A4D0-E352D605B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0" y="3771772"/>
            <a:ext cx="9993120" cy="185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D201C-F6FB-4468-84FB-92A8E007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990853"/>
            <a:ext cx="828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85A5-236A-4D03-B4BF-A09443F1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62" y="152400"/>
            <a:ext cx="9905998" cy="1905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Original Signal’s spectrogram</a:t>
            </a:r>
            <a:br>
              <a:rPr lang="en-US" b="1" dirty="0">
                <a:latin typeface="+mn-lt"/>
              </a:rPr>
            </a:br>
            <a:endParaRPr lang="en-PK" b="1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8BACB1-6722-40E0-B945-8255E8F6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9" y="3905126"/>
            <a:ext cx="9964541" cy="1790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014739-0A6A-4CE9-8B87-39FE526C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78" y="1476375"/>
            <a:ext cx="3352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837A9-4FEC-4759-8B04-62DF9B9DD300}"/>
              </a:ext>
            </a:extLst>
          </p:cNvPr>
          <p:cNvSpPr txBox="1"/>
          <p:nvPr/>
        </p:nvSpPr>
        <p:spPr>
          <a:xfrm>
            <a:off x="3843020" y="670560"/>
            <a:ext cx="1041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Duplicating the Original Signal: 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091D3-65E1-4DDC-8964-C0DC84E8A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774091"/>
            <a:ext cx="4689665" cy="42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481</TotalTime>
  <Words>207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Gothic Std B</vt:lpstr>
      <vt:lpstr>Arial</vt:lpstr>
      <vt:lpstr>Century Gothic</vt:lpstr>
      <vt:lpstr>Wingdings</vt:lpstr>
      <vt:lpstr>Mesh</vt:lpstr>
      <vt:lpstr>Signal Analyzer App    Kamran Jalil (19pwcse1751) Usman Yaqoob (19pwcse1754) Wisal Mukhtiar (19pwcse1756) </vt:lpstr>
      <vt:lpstr>What is Signal Analyzer App?</vt:lpstr>
      <vt:lpstr>PowerPoint Presentation</vt:lpstr>
      <vt:lpstr>MATLAB Code for importing audio signal   clc; clear all; close all; [y,fs] = audioread("voicee.mp3"); </vt:lpstr>
      <vt:lpstr>PowerPoint Presentation</vt:lpstr>
      <vt:lpstr>Original Signal in time domain </vt:lpstr>
      <vt:lpstr>Original Signal in Frequency domain </vt:lpstr>
      <vt:lpstr>Original Signal’s spectrogram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Selected a Signal to analyze. Preprocessed the signal (Filter). Explored the signals. Shared the analysis.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Analyzer App    Kamran Jalil (19pwcse1751) Usman Yaqoob (19pwcse1754) Wisal Mukhtiar (19pwcse1756)</dc:title>
  <dc:creator>Kamran Jalil</dc:creator>
  <cp:lastModifiedBy>Usman Yaqoob</cp:lastModifiedBy>
  <cp:revision>18</cp:revision>
  <dcterms:created xsi:type="dcterms:W3CDTF">2022-03-14T13:07:22Z</dcterms:created>
  <dcterms:modified xsi:type="dcterms:W3CDTF">2022-03-15T05:07:17Z</dcterms:modified>
</cp:coreProperties>
</file>