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5BF9-552B-D040-7A2B-5C65ACB2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1A726-E7E4-DBA9-DF9A-FBC266145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9D92-E16E-AB88-52AC-6B5F975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7D78-10F5-A7CC-DACC-6AA56FC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D3B9-AC36-4962-3EAF-53816348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D9A7-5E40-BFFC-604C-5F8EDCFC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2EA95-8DBA-BBE7-F9F6-0C4E910DD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7C27-92F4-FB99-FD57-E26FF2A1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F6EA-B358-2218-B6EB-B867D409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31E9-E5B5-5518-66AD-3DF65966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165E6-396D-6087-6339-8CDD2FFAF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0014-0DA1-9CE0-86F5-52604E938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6CFF-DBD0-0A87-C505-1D93877F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72D4-67C1-87F2-FAEF-58A6F3C0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1E39-50F1-D8C5-0C35-AEE9085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1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6C24-B4BA-F7A9-0D71-7870C15F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1F9E-FA08-82DF-73F0-7C98A714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576E-8202-E2CE-1870-D4E5FB43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0EBC-463A-840C-EA08-9CFC03D7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9147-0B1F-E8D8-1ECE-37E5E85C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E8A1-3986-2601-034C-C908AEFC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4EA7E-55D4-7374-ECDC-5E0E0519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B48-6FA8-9B82-E8EE-6C5E9A8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A27E-1D57-CC88-47D7-37850909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31F4D-4DD4-98A3-06C2-22AB2C06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8F27-7073-7A3C-4622-0B77A923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8C08-80D3-54C0-9BA8-DC926A3AB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A0888-5A8B-A9C5-AAC0-9F7AD91E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F47B5-EBD2-8F80-DC7B-B9CC3A1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CF161-4173-2106-7B20-EDB9A93A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2DD6-14E0-5FC1-6E01-B90F9BEA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82E-1109-D2C9-B32B-BDA9C03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45E7-BA96-CF34-1F6A-B7ACFA41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7AF50-6E49-BCD5-EB93-66599223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DFDD-5943-3CC2-4C4E-09E815CB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CBF54-08E1-CFB3-69AD-00CDD5E58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BBF6B-DE3A-3928-C602-0B975750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944FB-91F8-7619-3DAE-74856F2B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A7F34-C862-5A3A-4B1B-E9CC737D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4881-95D0-CD83-C6F1-5C3DACEF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73511-6984-C0EC-9A7D-E120A320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8C96D-162A-3BFF-FD85-9C27FF9D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3F12A-B34E-5047-E5CD-8494249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53766-80FE-36CF-9339-057E1BB4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8A52-8F22-14DF-34DF-94A32DA6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AFD24-D1FF-645D-7487-A4736F35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B1D-7E16-B4A8-734F-438A2308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093D-3278-23A9-41FF-704FA26F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02EC-B610-EF95-F90F-CD5706DD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2DA2B-E1D2-8901-6514-BB0E2F2F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39061-F59E-5B04-EAED-36ECA1D6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C518-A234-E023-AB11-2E1188A8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944A-36A9-8F83-4778-65345A56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ABF6C-E90F-0F65-0001-B7F0E4D74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E75BC-C2AB-C6FA-E29F-3F53529FA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5A789-C33C-2665-2822-34274D03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E5F20-C3C9-5413-3B7A-E8C6D21B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75F1E-8D54-1BC0-FEB2-E102B01D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59003-23A7-DF15-6A16-99113B15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F6FD7-38C2-EFCC-3D3D-26EE9F028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C3FC-05D0-9C97-4EAA-AF580323D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91AF-6765-4D8D-8ABF-6B5FB9F62C7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38DC-ECCC-6CA6-9F35-CBAD05AF9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7E9B-3317-8CE9-4086-EF371865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5C02-BA22-4516-BC82-7EAA69D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8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621A-0253-0AC9-C12D-944EE7D4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3" y="18734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41023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8F4B-6775-6FD0-D058-853F4541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ignored formulas containing equality. If we were to simply treat equality as a normal predicate, we would miss many unsatisfiable sets of clauses, for example, {a = b, b = c, a = c}. To handle these, it is necessary to augment the set of clauses to ensure that all of the special properties of equality are taken into account.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71CF80-3057-AEA2-2F40-D6C383A2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Equality…</a:t>
            </a:r>
          </a:p>
        </p:txBody>
      </p:sp>
    </p:spTree>
    <p:extLst>
      <p:ext uri="{BB962C8B-B14F-4D97-AF65-F5344CB8AC3E}">
        <p14:creationId xmlns:p14="http://schemas.microsoft.com/office/powerpoint/2010/main" val="359284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3344-A490-9B14-B906-F8F2A6D3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require are the clausal versions of the axioms of equality:</a:t>
            </a:r>
          </a:p>
          <a:p>
            <a:r>
              <a:rPr lang="en-US" dirty="0" err="1"/>
              <a:t>reflexitivity</a:t>
            </a:r>
            <a:r>
              <a:rPr lang="en-US" dirty="0"/>
              <a:t>: ∀x. x = x; </a:t>
            </a:r>
          </a:p>
          <a:p>
            <a:r>
              <a:rPr lang="en-US" dirty="0"/>
              <a:t>symmetry: ∀</a:t>
            </a:r>
            <a:r>
              <a:rPr lang="en-US" dirty="0" err="1"/>
              <a:t>x∀y</a:t>
            </a:r>
            <a:r>
              <a:rPr lang="en-US" dirty="0"/>
              <a:t>. x = y ⊃ y = x; </a:t>
            </a:r>
          </a:p>
          <a:p>
            <a:r>
              <a:rPr lang="en-US" dirty="0"/>
              <a:t>transitivity: ∀</a:t>
            </a:r>
            <a:r>
              <a:rPr lang="en-US" dirty="0" err="1"/>
              <a:t>x∀y∀z</a:t>
            </a:r>
            <a:r>
              <a:rPr lang="en-US" dirty="0"/>
              <a:t>. x = y ∧ y = z ⊃ x = z;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834DBC-3BAC-8C90-53AF-F042E8E1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Equality…</a:t>
            </a:r>
          </a:p>
        </p:txBody>
      </p:sp>
    </p:spTree>
    <p:extLst>
      <p:ext uri="{BB962C8B-B14F-4D97-AF65-F5344CB8AC3E}">
        <p14:creationId xmlns:p14="http://schemas.microsoft.com/office/powerpoint/2010/main" val="7100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FB3C-2E37-13CE-6312-947FC1A6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 for functions: for every function symbol f of arity n, an axiom</a:t>
            </a:r>
          </a:p>
          <a:p>
            <a:pPr marL="0" indent="0">
              <a:buNone/>
            </a:pPr>
            <a:r>
              <a:rPr lang="en-US" dirty="0"/>
              <a:t>∀x1∀y1 ···∀</a:t>
            </a:r>
            <a:r>
              <a:rPr lang="en-US" dirty="0" err="1"/>
              <a:t>xn∀yn</a:t>
            </a:r>
            <a:r>
              <a:rPr lang="en-US" dirty="0"/>
              <a:t>. x1 = y1 ∧···∧ </a:t>
            </a:r>
            <a:r>
              <a:rPr lang="en-US" dirty="0" err="1"/>
              <a:t>xn</a:t>
            </a:r>
            <a:r>
              <a:rPr lang="en-US" dirty="0"/>
              <a:t> = </a:t>
            </a:r>
            <a:r>
              <a:rPr lang="en-US" dirty="0" err="1"/>
              <a:t>yn</a:t>
            </a:r>
            <a:r>
              <a:rPr lang="en-US" dirty="0"/>
              <a:t> ⊃ f(x1, ... , </a:t>
            </a:r>
            <a:r>
              <a:rPr lang="en-US" dirty="0" err="1"/>
              <a:t>xn</a:t>
            </a:r>
            <a:r>
              <a:rPr lang="en-US" dirty="0"/>
              <a:t>) = f( y1, ... , </a:t>
            </a:r>
            <a:r>
              <a:rPr lang="en-US" dirty="0" err="1"/>
              <a:t>yn</a:t>
            </a:r>
            <a:r>
              <a:rPr lang="en-US" dirty="0"/>
              <a:t>);</a:t>
            </a:r>
          </a:p>
          <a:p>
            <a:r>
              <a:rPr lang="en-US" dirty="0"/>
              <a:t>substitution for predicates: for every predicate symbol P of arity n, an axiom </a:t>
            </a:r>
          </a:p>
          <a:p>
            <a:pPr marL="0" indent="0">
              <a:buNone/>
            </a:pPr>
            <a:r>
              <a:rPr lang="en-US" dirty="0"/>
              <a:t>∀x1∀y1 ···∀</a:t>
            </a:r>
            <a:r>
              <a:rPr lang="en-US" dirty="0" err="1"/>
              <a:t>xn∀yn</a:t>
            </a:r>
            <a:r>
              <a:rPr lang="en-US" dirty="0"/>
              <a:t>. x1 = y1 ∧···∧ </a:t>
            </a:r>
            <a:r>
              <a:rPr lang="en-US" dirty="0" err="1"/>
              <a:t>xn</a:t>
            </a:r>
            <a:r>
              <a:rPr lang="en-US" dirty="0"/>
              <a:t> = </a:t>
            </a:r>
            <a:r>
              <a:rPr lang="en-US" dirty="0" err="1"/>
              <a:t>yn</a:t>
            </a:r>
            <a:r>
              <a:rPr lang="en-US" dirty="0"/>
              <a:t> ⊃ P(x1, ... , </a:t>
            </a:r>
            <a:r>
              <a:rPr lang="en-US" dirty="0" err="1"/>
              <a:t>xn</a:t>
            </a:r>
            <a:r>
              <a:rPr lang="en-US" dirty="0"/>
              <a:t>) ≡ P( y1, ... , </a:t>
            </a:r>
            <a:r>
              <a:rPr lang="en-US" dirty="0" err="1"/>
              <a:t>yn</a:t>
            </a:r>
            <a:r>
              <a:rPr lang="en-US" dirty="0"/>
              <a:t>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F81008-ADA5-B891-AB52-2A609058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Equality…</a:t>
            </a:r>
          </a:p>
        </p:txBody>
      </p:sp>
    </p:spTree>
    <p:extLst>
      <p:ext uri="{BB962C8B-B14F-4D97-AF65-F5344CB8AC3E}">
        <p14:creationId xmlns:p14="http://schemas.microsoft.com/office/powerpoint/2010/main" val="69914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DB7F-BCEB-28E0-9914-94082AD2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shown that with the addition of these axioms, equality can be treated as a binary predicate, and soundness and completeness of Resolution for the empty clause will be preserved.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AE6FF9-C32F-2397-713F-305195EF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Equality…</a:t>
            </a:r>
          </a:p>
        </p:txBody>
      </p:sp>
    </p:spTree>
    <p:extLst>
      <p:ext uri="{BB962C8B-B14F-4D97-AF65-F5344CB8AC3E}">
        <p14:creationId xmlns:p14="http://schemas.microsoft.com/office/powerpoint/2010/main" val="146803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EEEB-75E8-DAA3-A5E7-7B9F588E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E8C-71C8-ED97-72C9-4B42D83E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KB is ∀x. </a:t>
            </a:r>
          </a:p>
          <a:p>
            <a:pPr lvl="1"/>
            <a:r>
              <a:rPr lang="en-US" dirty="0"/>
              <a:t>Married(father(x),mother(x)) </a:t>
            </a:r>
          </a:p>
          <a:p>
            <a:pPr lvl="1"/>
            <a:r>
              <a:rPr lang="en-US" dirty="0"/>
              <a:t>father(john)=bill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the query to derive is</a:t>
            </a:r>
          </a:p>
          <a:p>
            <a:pPr lvl="1"/>
            <a:r>
              <a:rPr lang="en-US" dirty="0"/>
              <a:t>Married(</a:t>
            </a:r>
            <a:r>
              <a:rPr lang="en-US" dirty="0" err="1"/>
              <a:t>bill,mother</a:t>
            </a:r>
            <a:r>
              <a:rPr lang="en-US" dirty="0"/>
              <a:t>(john))</a:t>
            </a:r>
          </a:p>
        </p:txBody>
      </p:sp>
    </p:spTree>
    <p:extLst>
      <p:ext uri="{BB962C8B-B14F-4D97-AF65-F5344CB8AC3E}">
        <p14:creationId xmlns:p14="http://schemas.microsoft.com/office/powerpoint/2010/main" val="312045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174F4-3042-F104-AC0F-7F31B9269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6220" r="18969" b="26598"/>
          <a:stretch/>
        </p:blipFill>
        <p:spPr>
          <a:xfrm>
            <a:off x="1487864" y="2130457"/>
            <a:ext cx="8202891" cy="39215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FBE331-B2BD-D2FE-100E-F97AE580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Example…</a:t>
            </a:r>
          </a:p>
        </p:txBody>
      </p:sp>
    </p:spTree>
    <p:extLst>
      <p:ext uri="{BB962C8B-B14F-4D97-AF65-F5344CB8AC3E}">
        <p14:creationId xmlns:p14="http://schemas.microsoft.com/office/powerpoint/2010/main" val="23978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0E63-2EE1-AC03-A174-FF3D48F2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derivation uses two of the axioms: </a:t>
            </a:r>
            <a:r>
              <a:rPr lang="en-US" dirty="0" err="1"/>
              <a:t>reflexitivity</a:t>
            </a:r>
            <a:r>
              <a:rPr lang="en-US" dirty="0"/>
              <a:t> and substitution for predicates.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76425E-7C0B-8D3D-3D69-996B0383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Example…</a:t>
            </a:r>
          </a:p>
        </p:txBody>
      </p:sp>
    </p:spTree>
    <p:extLst>
      <p:ext uri="{BB962C8B-B14F-4D97-AF65-F5344CB8AC3E}">
        <p14:creationId xmlns:p14="http://schemas.microsoft.com/office/powerpoint/2010/main" val="24272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Equality</vt:lpstr>
      <vt:lpstr>Equality…</vt:lpstr>
      <vt:lpstr>Equality…</vt:lpstr>
      <vt:lpstr>Equality…</vt:lpstr>
      <vt:lpstr>Equality…</vt:lpstr>
      <vt:lpstr>Example</vt:lpstr>
      <vt:lpstr>Example…</vt:lpstr>
      <vt:lpstr>Example…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Fouzia Jabeen</dc:creator>
  <cp:lastModifiedBy>Fouzia Jabeen</cp:lastModifiedBy>
  <cp:revision>16</cp:revision>
  <dcterms:created xsi:type="dcterms:W3CDTF">2023-12-04T11:06:28Z</dcterms:created>
  <dcterms:modified xsi:type="dcterms:W3CDTF">2023-12-04T11:21:29Z</dcterms:modified>
</cp:coreProperties>
</file>