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AF86-19EA-F0B1-B05D-FCD92D19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E5824-6EE9-355D-1E52-249C80CE3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8F1F-CD09-66E3-B437-D730B717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797D-D441-8E45-94E6-A0B310BE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9F4A-B19A-1E7F-33E8-02CD3CE5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4BC8-3CF0-93C1-AEEC-AC46A9C1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9922F-1916-FE84-6B07-BB36D3E8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C495-B3D3-4EA6-5378-1702670C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2D96-8E28-8C12-C115-5E0D91AF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0E3C-C3CF-F1E6-4399-65E65D75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81FBF-7B27-D6AF-B3A5-BE979103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96781-B7F3-AF7D-804F-FD2371C5F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B6C5-6572-9565-1E7B-7BA379BD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A1D8-D7AF-EC04-7316-D5C2EE58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916F-ECC7-FFE7-2512-487A328B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6C5-A3BB-7DBE-3F54-B09DE2AA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B4BB-C38E-ED93-FF4C-EA967937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DCAE-C715-6916-B94F-F0C25F41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E3DC-C47B-AB2B-4500-69BC3BB5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E560-B3D6-B405-19FB-EF38E1CD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BA93-2DEB-B1C2-AA0C-E313233B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853B7-450A-BABC-02B8-44B093D9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E2E4-6D23-A3B9-386E-BD6E561A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4DE6-E269-87F5-E5C0-14AF2793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BBBB-B80B-F31D-E626-8156CA71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196B-2D96-13E3-04D2-1D6BECF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E350-A0A6-C5D0-A18A-90F74FDD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D404-68A9-3151-5831-65A348DF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229D6-9909-B075-FE25-59CE5526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2A11-0629-04D1-D2BD-EC5D6682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BFD5-7254-580C-8164-6EEAC187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9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53F1-B3BF-E2DC-83CC-B7E7066B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9F17-2D0B-00B5-B708-22840D1F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4455-2EEE-3FDB-1FBB-2DCAC122B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760AA-98D5-A6A8-F1E3-83B2096E6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90663-FAC6-5EDB-25A0-6CF85EF38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34B13-1931-0019-682F-7504583C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E387D-E848-BEDF-7F20-88495BD4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2DD09-35DD-25ED-536F-57F9B838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1453-D2C6-233B-4E56-3B7BC168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36B5D-EBED-3F25-CB3F-76D8BA30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9CF1F-448A-9C9A-4DEB-43389267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9096F-2DB3-D574-F023-A266EF34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E2E72-1815-C5AB-C6FB-776FA9D4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CA238-8D4E-7B0B-324F-F5105C7A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3ABF7-DDD7-B8D8-FA1F-F9E52493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1E4-DA04-644E-653B-C60EFD88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7BB1-6696-A72B-E4FC-B5C4BFF6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88D2A-DA8D-B51F-AFF9-BD741899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2632-9DC0-BF72-0119-F135FBF6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B975-4C77-A6AE-6502-A1D6043D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1893-8DD0-E1A0-D2DD-53F34473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C10E-EEB5-7497-E93E-357263CF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940D4-08D3-4ABD-7D6B-5D7BF7740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0361F-FF38-4CB9-3CB9-AEF9245C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AB10-CD6B-755D-8935-7752587C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63B73-B8BF-A328-D7EA-1112D974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80E90-774D-D787-FB95-F1A4270E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5500F-03A8-FC14-8DC7-C3B0F23A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4DE0-5128-AD5A-25AE-8E4F4B4E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583FE-EB00-EC4E-95FD-60901BBE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8326-D4C8-410D-93DD-A3188697FDE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015F-4C0B-7AEC-7CFD-75CCC2B34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CB17-5A60-5AD4-683F-1CE05BFB9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47A3-29D2-4B7B-B840-37DDBE918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29F3-C874-0FBC-6F0A-A8EC83F2F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First-Order Logic with Equality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B9756-2C4A-AC60-1398-90667776F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9A1D-0ABE-9367-6E93-5A6C2F8B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1474-546F-7FB3-698B-11B28230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K.B= {N=5, M=N}</a:t>
            </a:r>
          </a:p>
          <a:p>
            <a:r>
              <a:rPr lang="en-US" dirty="0"/>
              <a:t>Prove M=5</a:t>
            </a:r>
          </a:p>
        </p:txBody>
      </p:sp>
    </p:spTree>
    <p:extLst>
      <p:ext uri="{BB962C8B-B14F-4D97-AF65-F5344CB8AC3E}">
        <p14:creationId xmlns:p14="http://schemas.microsoft.com/office/powerpoint/2010/main" val="293628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A3435-49B4-6B3C-BC96-82045A7F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71475"/>
            <a:ext cx="4838700" cy="2647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C863FC-9230-5EF3-3B8A-72D33BF2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390525"/>
            <a:ext cx="5838825" cy="262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71608-C62C-93E0-3EDE-293203064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2886075"/>
            <a:ext cx="5362575" cy="3105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DD839-5E3A-7121-B2DA-CD78BE89C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086" y="3343275"/>
            <a:ext cx="62198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98A3-25F6-05D0-1B7C-CB597A74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Importance in Knowledge 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A6C3-11B8-F6FA-0A00-50BA181A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knowledge bases, equality plays a pivotal role in representing and querying information accurately.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Ensures precise data retrieval and manipulation in databases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in databases for data integrity and querying.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0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F588-8F63-9617-4DC7-99A1639F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955F-0830-3A93-F6DE-9791CDEC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Despite its power, FOL with equality faces challenges in handling certain complex relationships and scenarios. Your task is to Explore challenges of first-order logic with equality.</a:t>
            </a:r>
          </a:p>
        </p:txBody>
      </p:sp>
    </p:spTree>
    <p:extLst>
      <p:ext uri="{BB962C8B-B14F-4D97-AF65-F5344CB8AC3E}">
        <p14:creationId xmlns:p14="http://schemas.microsoft.com/office/powerpoint/2010/main" val="326565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BC82-A9E4-A7B7-CA19-3AEDBEB4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5247-5D55-D0A7-084B-846A8487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First-Order Logic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"First-Order Logic (FOL) is a formal system used in mathematics, philosophy, and computer science to express relationships between objects and quantify over them."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ignificance of equality in logic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"Equality is a fundamental concept in FOL that allows us to express the equivalence or identity between objects."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2955-4167-D473-0ECA-D1608821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Importance of Equality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9BD5-351F-0859-B451-158C5358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Equality provides a precise way to express relationships between objects, ensuring clarity in logical statements.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incorporating equality, we enhance the precision and accuracy of our logical representations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8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5ACE-4F11-B3B9-BD1B-4E2585FE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410" y="2486888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Equality Axioms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6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8D38-981F-9B41-D1CC-E4D33772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42D4-C9FC-67F6-834E-EBAD62BF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Reflexivity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Reflexivity ensures that every object is equal to itself.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If a is a number, then. a =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E910-E418-4EA0-3129-BD0A3536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9D20-4A27-E6D7-683A-5659B873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Symmetry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Symmetry asserts that if A is equal to B, then B is equal to A.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if a = b, then b = a</a:t>
            </a:r>
          </a:p>
          <a:p>
            <a:pPr lvl="1"/>
            <a:r>
              <a:rPr lang="en-US" dirty="0">
                <a:solidFill>
                  <a:srgbClr val="040C28"/>
                </a:solidFill>
                <a:latin typeface="Google Sans"/>
              </a:rPr>
              <a:t> (a=b) </a:t>
            </a:r>
            <a:r>
              <a:rPr lang="en-US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(b=a)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87C9-8067-E7A8-70AE-BF53DD9E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941B-AE18-8DF2-4774-C90F7051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Transitivity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Transitivity ensures that if A is equal to B and B is equal to C, then A is equal to C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= B) AND (B = C)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(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=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3678-3343-0B91-D032-C88CFEF4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88A5-E6B9-1F95-3B93-7E954805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 for function</a:t>
            </a:r>
          </a:p>
          <a:p>
            <a:pPr lvl="1"/>
            <a:r>
              <a:rPr lang="en-US" dirty="0"/>
              <a:t>If function “f” is of arity N</a:t>
            </a:r>
          </a:p>
          <a:p>
            <a:pPr lvl="1"/>
            <a:r>
              <a:rPr lang="en-US" dirty="0"/>
              <a:t>(x1=y1,x2=y2…..</a:t>
            </a:r>
            <a:r>
              <a:rPr lang="en-US" dirty="0" err="1"/>
              <a:t>xn</a:t>
            </a:r>
            <a:r>
              <a:rPr lang="en-US" dirty="0"/>
              <a:t>=</a:t>
            </a:r>
            <a:r>
              <a:rPr lang="en-US" dirty="0" err="1"/>
              <a:t>yn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f(x1,x2…</a:t>
            </a:r>
            <a:r>
              <a:rPr lang="en-US" dirty="0" err="1">
                <a:sym typeface="Wingdings" panose="05000000000000000000" pitchFamily="2" charset="2"/>
              </a:rPr>
              <a:t>xn</a:t>
            </a:r>
            <a:r>
              <a:rPr lang="en-US" dirty="0">
                <a:sym typeface="Wingdings" panose="05000000000000000000" pitchFamily="2" charset="2"/>
              </a:rPr>
              <a:t>)=f(y1,y2,…</a:t>
            </a:r>
            <a:r>
              <a:rPr lang="en-US" dirty="0" err="1">
                <a:sym typeface="Wingdings" panose="05000000000000000000" pitchFamily="2" charset="2"/>
              </a:rPr>
              <a:t>yn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Substitution for predicate</a:t>
            </a:r>
          </a:p>
          <a:p>
            <a:pPr lvl="1"/>
            <a:r>
              <a:rPr lang="en-US" dirty="0"/>
              <a:t>If Predicate ‘P’</a:t>
            </a:r>
          </a:p>
          <a:p>
            <a:pPr lvl="1"/>
            <a:r>
              <a:rPr lang="en-US" dirty="0"/>
              <a:t>(x1=y1,x2=y2…..</a:t>
            </a:r>
            <a:r>
              <a:rPr lang="en-US" dirty="0" err="1"/>
              <a:t>xn</a:t>
            </a:r>
            <a:r>
              <a:rPr lang="en-US" dirty="0"/>
              <a:t>=</a:t>
            </a:r>
            <a:r>
              <a:rPr lang="en-US" dirty="0" err="1"/>
              <a:t>yn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P(x1,x2…</a:t>
            </a:r>
            <a:r>
              <a:rPr lang="en-US" dirty="0" err="1">
                <a:sym typeface="Wingdings" panose="05000000000000000000" pitchFamily="2" charset="2"/>
              </a:rPr>
              <a:t>xn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==</a:t>
            </a:r>
            <a:r>
              <a:rPr lang="en-US" dirty="0">
                <a:sym typeface="Wingdings" panose="05000000000000000000" pitchFamily="2" charset="2"/>
              </a:rPr>
              <a:t>P(y1,y2,…</a:t>
            </a:r>
            <a:r>
              <a:rPr lang="en-US" dirty="0" err="1">
                <a:sym typeface="Wingdings" panose="05000000000000000000" pitchFamily="2" charset="2"/>
              </a:rPr>
              <a:t>yn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814B-C75B-587B-77C9-E7E942D2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Clause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82BB-FA27-E3C4-793F-24D9630E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axioms into clause form</a:t>
            </a:r>
          </a:p>
          <a:p>
            <a:pPr lvl="1"/>
            <a:r>
              <a:rPr lang="en-US" dirty="0"/>
              <a:t>Reflexivity x=x</a:t>
            </a:r>
          </a:p>
          <a:p>
            <a:pPr lvl="1"/>
            <a:r>
              <a:rPr lang="en-US" dirty="0"/>
              <a:t>Symmetry ~x=y  V   y=x</a:t>
            </a:r>
          </a:p>
          <a:p>
            <a:pPr lvl="1"/>
            <a:r>
              <a:rPr lang="en-US" dirty="0" err="1"/>
              <a:t>Transivity</a:t>
            </a:r>
            <a:r>
              <a:rPr lang="en-US" dirty="0"/>
              <a:t> ~x=y   V   ~y=z  V  x=z</a:t>
            </a:r>
          </a:p>
          <a:p>
            <a:pPr lvl="1"/>
            <a:r>
              <a:rPr lang="en-US" dirty="0"/>
              <a:t>Substitution for function:x1 != y1, ….</a:t>
            </a:r>
            <a:r>
              <a:rPr lang="en-US" dirty="0" err="1"/>
              <a:t>xn</a:t>
            </a:r>
            <a:r>
              <a:rPr lang="en-US" dirty="0"/>
              <a:t>!=</a:t>
            </a:r>
            <a:r>
              <a:rPr lang="en-US" dirty="0" err="1"/>
              <a:t>yn</a:t>
            </a:r>
            <a:r>
              <a:rPr lang="en-US" dirty="0"/>
              <a:t>  V f(x1…..</a:t>
            </a:r>
            <a:r>
              <a:rPr lang="en-US" dirty="0" err="1"/>
              <a:t>xn</a:t>
            </a:r>
            <a:r>
              <a:rPr lang="en-US" dirty="0"/>
              <a:t>)=f(y1….</a:t>
            </a:r>
            <a:r>
              <a:rPr lang="en-US" dirty="0" err="1"/>
              <a:t>yn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Substitution for predicate x1 != y1, V ~P(x1..xn) V P(y1..yn)</a:t>
            </a:r>
          </a:p>
        </p:txBody>
      </p:sp>
    </p:spTree>
    <p:extLst>
      <p:ext uri="{BB962C8B-B14F-4D97-AF65-F5344CB8AC3E}">
        <p14:creationId xmlns:p14="http://schemas.microsoft.com/office/powerpoint/2010/main" val="189376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445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Söhne</vt:lpstr>
      <vt:lpstr>Office Theme</vt:lpstr>
      <vt:lpstr>First-Order Logic with Equality</vt:lpstr>
      <vt:lpstr>PowerPoint Presentation</vt:lpstr>
      <vt:lpstr>Importance of Equality</vt:lpstr>
      <vt:lpstr>Equality Axioms</vt:lpstr>
      <vt:lpstr>PowerPoint Presentation</vt:lpstr>
      <vt:lpstr>PowerPoint Presentation</vt:lpstr>
      <vt:lpstr>PowerPoint Presentation</vt:lpstr>
      <vt:lpstr>PowerPoint Presentation</vt:lpstr>
      <vt:lpstr>Clause form</vt:lpstr>
      <vt:lpstr>Problem</vt:lpstr>
      <vt:lpstr>PowerPoint Presentation</vt:lpstr>
      <vt:lpstr>Importance in Knowledge Base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 with Equality</dc:title>
  <dc:creator>Fouzia Jabeen</dc:creator>
  <cp:lastModifiedBy>Fouzia Jabeen</cp:lastModifiedBy>
  <cp:revision>30</cp:revision>
  <dcterms:created xsi:type="dcterms:W3CDTF">2023-11-05T15:11:12Z</dcterms:created>
  <dcterms:modified xsi:type="dcterms:W3CDTF">2023-11-05T16:21:29Z</dcterms:modified>
</cp:coreProperties>
</file>