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E25E-E1CB-4B9F-BC52-902F4E95CFC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3582-A921-4D19-9454-AB299935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26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E25E-E1CB-4B9F-BC52-902F4E95CFC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3582-A921-4D19-9454-AB299935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4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E25E-E1CB-4B9F-BC52-902F4E95CFC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3582-A921-4D19-9454-AB299935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7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E25E-E1CB-4B9F-BC52-902F4E95CFC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3582-A921-4D19-9454-AB299935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0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E25E-E1CB-4B9F-BC52-902F4E95CFC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3582-A921-4D19-9454-AB299935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4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E25E-E1CB-4B9F-BC52-902F4E95CFC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3582-A921-4D19-9454-AB299935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3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E25E-E1CB-4B9F-BC52-902F4E95CFC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3582-A921-4D19-9454-AB299935FDD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2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E25E-E1CB-4B9F-BC52-902F4E95CFC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3582-A921-4D19-9454-AB299935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E25E-E1CB-4B9F-BC52-902F4E95CFC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3582-A921-4D19-9454-AB299935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5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E25E-E1CB-4B9F-BC52-902F4E95CFC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3582-A921-4D19-9454-AB299935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0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2FDE25E-E1CB-4B9F-BC52-902F4E95CFC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3582-A921-4D19-9454-AB299935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9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2FDE25E-E1CB-4B9F-BC52-902F4E95CFC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2563582-A921-4D19-9454-AB299935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9A7F-3771-2149-88ED-616CACE48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Knowledge Representation in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23F06-774F-DB57-FFD9-6C0AF20FC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10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4990-8C63-2988-8C31-D96804BC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Meta-knowledge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1D2A6-9DFE-0614-76BA-F7E694970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Knowledge about the other types of knowledge is called Meta-knowledge.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06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C5B5C-7899-6B48-50FE-5794D318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Heuristic knowledge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D771C-B3C3-0CCE-093E-E799348FD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Heuristic knowledge is representing knowledge of some experts in a filed or subject.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Heuristic knowledge is rules of thumb based on previous experiences, awareness of approaches, and which are good to work but not guaranteed.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0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643F-68DA-E0B1-11B5-53F1108B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Structural knowledge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18343-EA76-3253-CC43-6A88EAFC4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Structural knowledge is basic knowledge to problem-solving.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describes relationships between various concepts such as kind of, part of, and grouping of something.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describes the relationship that exists between concepts or objects.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2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16F9-FA79-E813-33B2-D6B50E00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erdana"/>
              </a:rPr>
              <a:t>The relation between knowledge and intelligence</a:t>
            </a:r>
            <a:br>
              <a:rPr lang="en-US" sz="2000" b="0" i="0" dirty="0">
                <a:effectLst/>
                <a:latin typeface="erdana"/>
              </a:rPr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86A34-A278-DF63-D8E2-334A83FB7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inter-regular"/>
              </a:rPr>
              <a:t>Knowledge plays an important role in demonstrating intelligent behavior in AI agents.</a:t>
            </a:r>
          </a:p>
          <a:p>
            <a:r>
              <a:rPr lang="en-US" b="0" i="0">
                <a:effectLst/>
                <a:latin typeface="inter-regular"/>
              </a:rPr>
              <a:t>An agent is only able to accurately act on some input when he has some knowledge or experience about that input.</a:t>
            </a:r>
            <a:endParaRPr lang="en-US">
              <a:latin typeface="inter-regular"/>
            </a:endParaRPr>
          </a:p>
          <a:p>
            <a:endParaRPr lang="en-US"/>
          </a:p>
        </p:txBody>
      </p:sp>
      <p:sp>
        <p:nvSpPr>
          <p:cNvPr id="2052" name="Rectangle 2054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3" name="Rectangle 2056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Knowledge Representation in Artificial intelligence">
            <a:extLst>
              <a:ext uri="{FF2B5EF4-FFF2-40B4-BE49-F238E27FC236}">
                <a16:creationId xmlns:a16="http://schemas.microsoft.com/office/drawing/2014/main" id="{8821184D-BF2B-4CA2-E522-4D642B391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2789" y="1950454"/>
            <a:ext cx="4782312" cy="296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178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A117-B359-51D6-7B51-F7F68101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i="0" dirty="0">
                <a:effectLst/>
                <a:latin typeface="erdana"/>
              </a:rPr>
              <a:t>The relation between knowledge and intelligence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12C02-8A8C-E0AF-0705-BE8845125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diagram, there is one decision-maker whose actions are justified by sensing the environment and using knowledge. </a:t>
            </a:r>
          </a:p>
          <a:p>
            <a:r>
              <a:rPr lang="en-US" dirty="0"/>
              <a:t>• But, if we remove the knowledge part here, it will not be able to display any intelligent behavior. </a:t>
            </a:r>
          </a:p>
          <a:p>
            <a:r>
              <a:rPr lang="en-US" dirty="0"/>
              <a:t>• Now that you know the relationship between knowledge and intelligence, let’s move on to the techniques of Knowledge Representation in AI.</a:t>
            </a:r>
          </a:p>
        </p:txBody>
      </p:sp>
    </p:spTree>
    <p:extLst>
      <p:ext uri="{BB962C8B-B14F-4D97-AF65-F5344CB8AC3E}">
        <p14:creationId xmlns:p14="http://schemas.microsoft.com/office/powerpoint/2010/main" val="3779846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C9C05-22E7-6566-F46E-CF4F5D1D9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/>
              <a:t>Queries </a:t>
            </a:r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57DC76C3-1249-D933-481E-584977F88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A1B0-881F-8796-AC49-9D8ADDD3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A7D3-42D7-FE68-A4C4-29DBAD6FB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Human beings are good at understanding, reasoning and interpreting knowledge. </a:t>
            </a:r>
          </a:p>
          <a:p>
            <a:pPr marL="0" indent="0">
              <a:buNone/>
            </a:pPr>
            <a:r>
              <a:rPr lang="en-US" sz="3600" dirty="0"/>
              <a:t>• And using this knowledge, they are able to perform various actions in the real world. But how do machines perform the same?</a:t>
            </a:r>
          </a:p>
        </p:txBody>
      </p:sp>
    </p:spTree>
    <p:extLst>
      <p:ext uri="{BB962C8B-B14F-4D97-AF65-F5344CB8AC3E}">
        <p14:creationId xmlns:p14="http://schemas.microsoft.com/office/powerpoint/2010/main" val="221839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F412-BF5E-3EF7-7A41-497C0F891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Knowledge Representation?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27E4-C0D4-CA21-5E71-2637C40F3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Knowledge Representation in AI describes the representation of knowledge. </a:t>
            </a:r>
          </a:p>
          <a:p>
            <a:pPr marL="0" indent="0">
              <a:buNone/>
            </a:pPr>
            <a:r>
              <a:rPr lang="en-US" dirty="0"/>
              <a:t>• Basically, it is a study of how the beliefs, intentions, and judgments of an intelligent agent can be expressed suitably </a:t>
            </a:r>
            <a:r>
              <a:rPr lang="en-US"/>
              <a:t>for  reasoning.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dirty="0"/>
              <a:t>• One of the primary purposes of Knowledge Representation includes modeling intelligent behavior for an agent.</a:t>
            </a:r>
          </a:p>
        </p:txBody>
      </p:sp>
    </p:spTree>
    <p:extLst>
      <p:ext uri="{BB962C8B-B14F-4D97-AF65-F5344CB8AC3E}">
        <p14:creationId xmlns:p14="http://schemas.microsoft.com/office/powerpoint/2010/main" val="270715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02F8-256D-9F63-60D8-4CADA536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Knowledge Representation?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22869-A456-6982-53DC-90D06ECA4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Knowledge Representation and Reasoning (KR, KRR) represents information from the real world for a computer to understand and then utilize this knowledge to solve complex real-life problems like communicating with human beings in natural language. </a:t>
            </a:r>
          </a:p>
          <a:p>
            <a:pPr marL="0" indent="0">
              <a:buNone/>
            </a:pPr>
            <a:r>
              <a:rPr lang="en-US" dirty="0"/>
              <a:t>• Knowledge representation in AI is not just about storing data in a database, it allows a machine to learn from that knowledge and behave intelligently like a human being.</a:t>
            </a:r>
          </a:p>
        </p:txBody>
      </p:sp>
    </p:spTree>
    <p:extLst>
      <p:ext uri="{BB962C8B-B14F-4D97-AF65-F5344CB8AC3E}">
        <p14:creationId xmlns:p14="http://schemas.microsoft.com/office/powerpoint/2010/main" val="198058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8B86-1D0F-3D2B-14AE-A89BCAA0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Represent?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92209-29F6-C842-0317-29D273341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different kinds of knowledge that need to be represented in AI include: </a:t>
            </a:r>
          </a:p>
          <a:p>
            <a:r>
              <a:rPr lang="en-US" dirty="0"/>
              <a:t>– Objects: 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All the facts about objects in our world domain. E.g., Guitars contains strings, trumpets are brass instruments.</a:t>
            </a:r>
            <a:r>
              <a:rPr lang="en-US" dirty="0"/>
              <a:t> </a:t>
            </a:r>
          </a:p>
          <a:p>
            <a:r>
              <a:rPr lang="en-US" dirty="0"/>
              <a:t>– Events: 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Events are the actions which occur in our world.</a:t>
            </a:r>
            <a:endParaRPr lang="en-US" dirty="0"/>
          </a:p>
          <a:p>
            <a:r>
              <a:rPr lang="en-US" dirty="0"/>
              <a:t>– Performance: 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describe behavior which involves knowledge about how to do things.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660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8B86-1D0F-3D2B-14AE-A89BCAA0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Represent?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92209-29F6-C842-0317-29D273341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– Facts: 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Facts are the truths about the real world and what we represent.</a:t>
            </a:r>
            <a:endParaRPr lang="en-US" dirty="0"/>
          </a:p>
          <a:p>
            <a:r>
              <a:rPr lang="en-US" dirty="0"/>
              <a:t>– Meta-Knowledge: 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is knowledge about what we know.</a:t>
            </a:r>
            <a:r>
              <a:rPr lang="en-US" dirty="0"/>
              <a:t> </a:t>
            </a:r>
          </a:p>
          <a:p>
            <a:r>
              <a:rPr lang="en-US" dirty="0"/>
              <a:t>– Knowledge-base: 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Knowledgebase is a group of the Sentences (Here, sentences are used as a technical term and not identical with the English language).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3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0729-A819-9B47-C019-3FBED38E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3013505"/>
            <a:ext cx="2745667" cy="830997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Types of Knowledge</a:t>
            </a:r>
          </a:p>
        </p:txBody>
      </p:sp>
      <p:pic>
        <p:nvPicPr>
          <p:cNvPr id="1026" name="Picture 2" descr="Knowledge Representation in Artificial intelligence">
            <a:extLst>
              <a:ext uri="{FF2B5EF4-FFF2-40B4-BE49-F238E27FC236}">
                <a16:creationId xmlns:a16="http://schemas.microsoft.com/office/drawing/2014/main" id="{8D6B7B42-30F2-631E-81B3-39F7C1E908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2" b="1"/>
          <a:stretch/>
        </p:blipFill>
        <p:spPr bwMode="auto">
          <a:xfrm>
            <a:off x="1" y="10"/>
            <a:ext cx="813542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97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5BC0-7403-4238-15E2-D7117E72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Declarative Knowledge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6DB9D-9CAC-DCE9-9F7D-3BE3C2E3B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Declarative knowledge is to know about something.</a:t>
            </a:r>
          </a:p>
          <a:p>
            <a:r>
              <a:rPr lang="en-US" dirty="0"/>
              <a:t>– It includes concepts, facts, and objects and expressed in a declarative sentence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is simpler than procedural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8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1928-F348-F9A8-BB61-B6F0B443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 Procedural Knowledge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4E2E3-4269-B632-F1D3-319BE94F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Procedural knowledge is a type of knowledge which is responsible for knowing how to do something.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is also known as imperative knowledge.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can be directly applied to any task.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includes rules, strategies, procedures, agendas, etc.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Procedural knowledge depends on the task on which it can be applied.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4855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151</TotalTime>
  <Words>616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erdana</vt:lpstr>
      <vt:lpstr>Gill Sans MT</vt:lpstr>
      <vt:lpstr>inter-bold</vt:lpstr>
      <vt:lpstr>inter-regular</vt:lpstr>
      <vt:lpstr>Parcel</vt:lpstr>
      <vt:lpstr>Knowledge Representation in AI</vt:lpstr>
      <vt:lpstr>Introduction </vt:lpstr>
      <vt:lpstr>What is Knowledge Representation?</vt:lpstr>
      <vt:lpstr>What is Knowledge Representation?</vt:lpstr>
      <vt:lpstr>What to Represent?</vt:lpstr>
      <vt:lpstr>What to Represent?</vt:lpstr>
      <vt:lpstr>Types of Knowledge</vt:lpstr>
      <vt:lpstr>Declarative Knowledge</vt:lpstr>
      <vt:lpstr> Procedural Knowledge</vt:lpstr>
      <vt:lpstr>Meta-knowledge</vt:lpstr>
      <vt:lpstr>Heuristic knowledge</vt:lpstr>
      <vt:lpstr>Structural knowledge</vt:lpstr>
      <vt:lpstr>The relation between knowledge and intelligence </vt:lpstr>
      <vt:lpstr>The relation between knowledge and intelligence</vt:lpstr>
      <vt:lpstr>Queries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Representation in AI</dc:title>
  <dc:creator>Fouzia Jabeen</dc:creator>
  <cp:lastModifiedBy>Fouzia Jabeen</cp:lastModifiedBy>
  <cp:revision>36</cp:revision>
  <dcterms:created xsi:type="dcterms:W3CDTF">2023-08-18T06:34:59Z</dcterms:created>
  <dcterms:modified xsi:type="dcterms:W3CDTF">2023-09-06T05:23:15Z</dcterms:modified>
</cp:coreProperties>
</file>