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56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5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64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8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8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8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513D80-03F6-4604-9BA8-B6448FEAAF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4888C66-2E1E-4A34-AEFB-E826D1D1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76F9-D5ED-737B-EDBB-3D3297008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33694-041B-D81A-7A42-F3BA09F43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</a:t>
            </a:r>
            <a:r>
              <a:rPr lang="en-US" dirty="0" err="1"/>
              <a:t>introdcution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6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9A18-DA1D-700D-F925-41E77598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First-Order Logic (FOL)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AACC-A976-3463-39D1-950E67C1C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 Logic (FOL), also known as first-order predicate logic, is a fundamental formal language used extensively in artificial intelligence, mathematics, and philosophy. It serves as a powerful tool for representing and reasoning about statements involving objects, relations, and quantifiers.</a:t>
            </a:r>
          </a:p>
        </p:txBody>
      </p:sp>
    </p:spTree>
    <p:extLst>
      <p:ext uri="{BB962C8B-B14F-4D97-AF65-F5344CB8AC3E}">
        <p14:creationId xmlns:p14="http://schemas.microsoft.com/office/powerpoint/2010/main" val="328703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CA4D-97ED-4B70-BF1C-AFD65A21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PARTS OF FIRST ORDER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6CD3-3E3D-B96A-1C54-661BF880E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natural language FOL has two parts</a:t>
            </a:r>
          </a:p>
          <a:p>
            <a:pPr>
              <a:buFont typeface="+mj-lt"/>
              <a:buAutoNum type="alphaLcPeriod"/>
            </a:pPr>
            <a:r>
              <a:rPr lang="en-US" b="1" dirty="0"/>
              <a:t>Syntax</a:t>
            </a:r>
          </a:p>
          <a:p>
            <a:pPr>
              <a:buFont typeface="+mj-lt"/>
              <a:buAutoNum type="alphaLcPeriod"/>
            </a:pPr>
            <a:r>
              <a:rPr lang="en-US" b="1" dirty="0"/>
              <a:t>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7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F120-73C9-D91F-DC33-46B4C5BC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First Order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7E96-85B8-C720-1BDE-070D4AFB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of FOL determines which collection of symbols is a logical expression in first-order logic. The basic syntactic elements of first-order logic are symbols. We write statements in short-hand notation in FOL. Like constants, variables, predicates, functions, connectives, equality, quantifier.</a:t>
            </a:r>
          </a:p>
        </p:txBody>
      </p:sp>
    </p:spTree>
    <p:extLst>
      <p:ext uri="{BB962C8B-B14F-4D97-AF65-F5344CB8AC3E}">
        <p14:creationId xmlns:p14="http://schemas.microsoft.com/office/powerpoint/2010/main" val="222218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6624-CA59-875F-241E-86EE15A5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46635-1376-4E60-5227-25C5EBCE0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sentences are the most basic sentences of first-order logic. These sentences are formed from a predicate symbol followed by a parenthesis with a sequence of terms.</a:t>
            </a:r>
          </a:p>
          <a:p>
            <a:r>
              <a:rPr lang="en-US" dirty="0"/>
              <a:t>We can represent atomic sentences as Predicate (term1, term2, ......, term n).</a:t>
            </a:r>
          </a:p>
          <a:p>
            <a:r>
              <a:rPr lang="en-US" dirty="0"/>
              <a:t>Example: Ravi and Ajay are brothers: =&gt; Brothers(Ravi, Ajay).</a:t>
            </a:r>
            <a:br>
              <a:rPr lang="en-US" dirty="0"/>
            </a:br>
            <a:r>
              <a:rPr lang="en-US" dirty="0"/>
              <a:t>                </a:t>
            </a:r>
            <a:r>
              <a:rPr lang="en-US" dirty="0" err="1"/>
              <a:t>Chinky</a:t>
            </a:r>
            <a:r>
              <a:rPr lang="en-US" dirty="0"/>
              <a:t> is a cat: =&gt; cat (</a:t>
            </a:r>
            <a:r>
              <a:rPr lang="en-US" dirty="0" err="1"/>
              <a:t>Chinky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5246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C817-858B-B736-59B4-BCF21F6E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SENTENCES &amp; PARTS OF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54BA-AD93-78C0-04BB-0A368E4B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Complex sentences are made by combining atomic sentences using connectives.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First-order logic statements can be divided into two parts: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Subject: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Subject is the main part of the statement.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Predicate: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 predicate can be defined as a relation, which binds two atoms together in a statement.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Consider the statement: "x is an integer."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it consists of two parts, the first part x is the subject of the statement and second part "is an integer," is known as a predicate.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5975-D807-4EE5-457D-3662E68D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QUNATIFIERS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238A-9800-3E95-1534-CE408B03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quantifier is a language element which generates quantification, and quantification specifies the quantity of specimen in the universe of discourse.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These are the symbols that permit to determine or identify the range and scope of the variable in the logical expression. There are two types of quantifier: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Universal Quantifier, (for all, everyone, everything)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Existential quantifier, (for some, at least one).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9AB-D005-B850-D9AC-14376983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B827-8D98-CADD-655E-4B311615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Universal quantifier is a symbol of logical representation, which specifies that the statement within its range is true for everything or every instance of a particular thing.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Universal quantifier is represented by a symbol ∀, which resembles an inverted A.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Note: In universal quantifier we use implication "→".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x is a variable, then ∀x is read as: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For all x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For each x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For every x.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For example;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All men drink coffee.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∀x man(x) → drink (x, coffee).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F58E-43B0-2E32-2B5F-BD847E98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137E-1BF1-0204-9944-CAB545C1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Existential quantifiers are the type of quantifiers, which express that the statement within its scope is true for at least one instance of something.</a:t>
            </a:r>
          </a:p>
          <a:p>
            <a:pPr algn="just"/>
            <a:r>
              <a:rPr lang="en-US" dirty="0"/>
              <a:t>It is denoted by the logical operator ∃, which resembles as inverted E. When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dirty="0"/>
              <a:t>it is used with a predicate variable then it is called as an existential quantifier.</a:t>
            </a:r>
          </a:p>
          <a:p>
            <a:pPr algn="just"/>
            <a:r>
              <a:rPr lang="en-US" dirty="0"/>
              <a:t>Note: In Existential quantifier we always use AND or Conjunction symbol (∧).</a:t>
            </a:r>
          </a:p>
          <a:p>
            <a:pPr algn="just"/>
            <a:r>
              <a:rPr lang="en-US" dirty="0"/>
              <a:t>If x is a variable, then existential quantifier will be ∃x or ∃(x). And it will be read as: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There exists a 'x.'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For some 'x.'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For at least one 'x.’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1" dirty="0"/>
              <a:t>Example: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Some boys are intelligent.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br>
              <a:rPr lang="en-US" dirty="0"/>
            </a:b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∃x: boys(x) ∧ intelligent(x)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will be read as: There are some x where x is a boy who is intelligent.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30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BD08-D1B6-BCC2-B717-5FC0F84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5FCF-A433-4513-E2D4-400819A6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main connective for universal quantifier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∀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is implication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→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main connective for existential quantifier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∃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is 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∧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01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E80-E600-7453-20A9-6FCD04F2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D97A-EF83-560C-7C68-C51BDBDC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universal quantifier, ∀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x∀y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is similar to ∀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y∀x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Existential quantifier, ∃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x∃y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is similar to ∃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y∃x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∃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x∀y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is not similar to ∀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y∃x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0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CB6E-1762-A651-AE99-5FA049D4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959F-7A38-7DBA-2F3F-AA86CD29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Simple form of logic where all statements are made up of propositions.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A proposition is a declarative statement that can be either true or false but cannot  be both.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333333"/>
                </a:solidFill>
                <a:latin typeface="inter-regular"/>
              </a:rPr>
              <a:t>Examples: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It is Sunday.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The Sun rises in the West.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3+3=7.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5 is a prime number.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8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9E27-67F2-1812-8E70-06569852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Using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55AD8-FCA0-E252-D352-9BE1C9BD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 Every man respects his parent.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this question, the predicate is "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respect(x, y)," where x=man, and y= parent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Since there is every man so will use ∀, and it will be represented as follows: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            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∀x man(x) → respects (x, parent)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 Not all students like both Mathematics and Science.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this question, the predicate is "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like(x, y)," where x= student, and y= subject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Since there are not all students, so we will use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∀ with negation, so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following representation for this: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            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¬∀ (x) [ student(x) → like(x, Mathematics) ∧ like(x, Science)].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94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5BCC-7EFE-5100-45BF-3FA4D975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And Bound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FDF1-F3DB-8D92-BEA8-3F6246C6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quantifiers interact with variables which appear in a suitable way. There are two types of variables in First-order logic which are given below: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Free Variable: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 variable is said to be a free variable in a formula if it occurs outside the scope of the quantifier.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		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Example: ∀x ∃(y)[P (x, y, z)], where z is a free variable.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Bound Variable: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 variable is said to be a bound variable in a formula if it occurs within the scope of the quantifier.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		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Example: ∀x [A (x) B( y)], here x and y are the bound variables.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41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3B18-3DD5-E12A-2DF4-ECC2B027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749D-E0BC-3BAA-8747-B57C778E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Consider the following scenario: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 company has employees who work in different departments. Each employee has a unique ID, name, and salary. Each department has a unique ID, name, and location. An employee can work in only one department, but a department can have many employees.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49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3FEE-E5EC-E862-35C5-0A8CAB67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2536-D47C-8B5C-01D3-760B2729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5366"/>
            <a:ext cx="8825659" cy="374443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To represent this information using FOL, we can define two predicates i.e. employee (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eid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ename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, salary) and department (did,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dname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). We can also define a third predicate works(</a:t>
            </a:r>
            <a:r>
              <a:rPr lang="en-US" dirty="0" err="1">
                <a:solidFill>
                  <a:srgbClr val="111111"/>
                </a:solidFill>
                <a:latin typeface="-apple-system"/>
              </a:rPr>
              <a:t>eid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, did) to represent the relations between departments and employees.</a:t>
            </a:r>
          </a:p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Here’s an example of How we can use FOL to query this knowledge base:</a:t>
            </a:r>
          </a:p>
          <a:p>
            <a:pPr marL="0" indent="0">
              <a:buNone/>
            </a:pPr>
            <a:r>
              <a:rPr lang="en-US" dirty="0"/>
              <a:t>∀e ∃d (employee(e, "John", 50000) ∧ works(e, d) ∧ department(d, "Sales", "New York"))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This query asks whether there exists a department in New York where an employee named John works and earns a salary of $50,000. The answer to this query would be true if such an employee exists in the knowledge 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1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E8AC-25EB-1683-0CEB-CAC5D482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Facts of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FE83-3E3F-5F00-678D-EA68D43F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7898"/>
            <a:ext cx="8825659" cy="3701902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Propositional logic is also called Boolean logic as it works on 0 and 1.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propositional logic, we use symbolic variables to represent the logic, and we can use any symbol for a representing a proposition, such A, B, C, P, Q, R,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Propositions can be either true or false, but it cannot be both.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Propositional logic consists of an object, relations or function, 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logical connectives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These connectives are also called logical operators.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propositions and connectives are the basic elements of the propositional logic.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Connectives can be said as a logical operator which connects two sentences.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proposition formula which is always true is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tautology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and it is also called a valid sentence.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proposition formula which is always false is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Contradiction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Statements which are questions, commands, or opinions are not propositions such as "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Where is Rohini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", "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How are you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", "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What is your 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", are not propositions.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0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50B1-4679-C086-C973-8193871A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C6FB-0607-6C6F-F4F4-B5E35DD2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1.</a:t>
            </a:r>
            <a:r>
              <a:rPr lang="en-US" dirty="0"/>
              <a:t> </a:t>
            </a:r>
            <a:r>
              <a:rPr lang="en-US" b="1" u="sng" dirty="0"/>
              <a:t>Atomic Propositions:</a:t>
            </a: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Atomic propositions are the simple propositions. It consists of a single proposition symbol. These are the sentences which must be either true or false.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a) 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is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it is an atomic proposition as it is a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fact.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b)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"The Sun is cold"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is also a proposition as it is a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fact.</a:t>
            </a:r>
          </a:p>
          <a:p>
            <a:pPr marL="0" indent="0" algn="just">
              <a:buNone/>
            </a:pPr>
            <a:r>
              <a:rPr lang="en-US" b="1" i="0" u="sng" dirty="0">
                <a:solidFill>
                  <a:srgbClr val="000000"/>
                </a:solidFill>
                <a:effectLst/>
                <a:latin typeface="inter-regular"/>
              </a:rPr>
              <a:t>2.</a:t>
            </a:r>
            <a:r>
              <a:rPr lang="en-US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inter-regular"/>
              </a:rPr>
              <a:t>Compound Proposition: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Compound propositions are constructed by combining simpler or atomic propositions, using parenthesis and logical connectives.</a:t>
            </a:r>
            <a:endParaRPr lang="en-US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a)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"It is raining today, and street is wet."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b)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"Ankit is a doctor, and his clinic is in Mumbai."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marL="0" indent="0">
              <a:buNone/>
            </a:pPr>
            <a:endParaRPr lang="en-US" b="1" i="0" u="sng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inter-regular"/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6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9255-0799-447E-BC4C-29B4FC35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C07E0-7BFA-0F36-5B4A-CA34E68D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9284"/>
            <a:ext cx="8825659" cy="405100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Logical connectives are used to connect two simpler propositions or representing a sentence logically. We can create compound propositions with the help of logical connectives. There are mainly five connectives, which are given as follows: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Negation: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 sentence such as ¬ P is called negation of P. A literal can be either Positive literal or negative literal.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Conjunction: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 sentence which has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∧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connective such as,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 ∧ Q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is called a conjunction.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Example: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Rohan is intelligent and hardworking. It can be written as,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P= Rohan is intelligent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Q= Rohan is hardworking. → P∧ Q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Disjunction: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 sentence which has ∨ connective, such as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 ∨ Q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 is called disjunction, where P and Q are the propositions.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Example: "Ritika is a doctor or Engineer"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Here P= Ritika is Doctor. Q= Ritika is Doctor, so we can write it as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 ∨ Q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Implication: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 sentence such as P → Q, is called an implication. Implications are also known as if-then rules. It can be represented as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          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raining, then the street is wet.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       Let P= It is raining, and Q= Street is wet, so it is represented as P → Q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Biconditional: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 sentence such as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P⇔ Q is a Biconditional sentence, example If I am breathing, then I am alive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           P= I am breathing, Q= I am alive, it can be represented as P ⇔ Q.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5D75-F125-5EB9-C795-9A5D3DE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E40A-68D7-DD7A-F13F-170581B3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11571"/>
            <a:ext cx="8825659" cy="4412513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Commutativity: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P∧ Q= Q ∧ P, or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 ∨ Q = Q ∨ 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Associativity: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(P ∧ Q) ∧ R= P ∧ (Q ∧ R),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(P ∨ Q) ∨ R= P ∨ (Q ∨ R)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Identity element: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 ∧ True = P,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 ∨ True= True.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Distributive: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P∧ (Q ∨ R) = (P ∧ Q) ∨ (P ∧ R).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 ∨ (Q ∧ R) = (P ∨ Q) ∧ (P ∨ R).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DE Morgan's Law: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¬ (P ∧ Q) = (¬P) ∨ (¬Q)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¬ (P ∨ Q) = (¬ P) ∧ (¬Q).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Double-negation elimination: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¬ (¬P) = 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9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A2EB-122C-BB1B-EFCB-78AF20EB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7F7E-D37A-139C-149B-F2427448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 cannot represent relations like ALL, some, or none with propositional logic. Example: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All the girls are intelligent.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Some apples are sweet.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Propositional logic has limited expressive power.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propositional logic, we cannot describe statements in terms of their properties or logical relationships.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1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289D-2DE6-4062-3852-CF4FB2C60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 In 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36721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3A50-5481-96EB-4C5B-0913B7436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First-Order Logic (FOL)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F1BA4-BC44-801F-4736-805F07BA2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 Comprehensive Overview</a:t>
            </a:r>
          </a:p>
        </p:txBody>
      </p:sp>
    </p:spTree>
    <p:extLst>
      <p:ext uri="{BB962C8B-B14F-4D97-AF65-F5344CB8AC3E}">
        <p14:creationId xmlns:p14="http://schemas.microsoft.com/office/powerpoint/2010/main" val="4132035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</TotalTime>
  <Words>2072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ADLaM Display</vt:lpstr>
      <vt:lpstr>-apple-system</vt:lpstr>
      <vt:lpstr>Arial</vt:lpstr>
      <vt:lpstr>Century Gothic</vt:lpstr>
      <vt:lpstr>inter-bold</vt:lpstr>
      <vt:lpstr>inter-regular</vt:lpstr>
      <vt:lpstr>Wingdings 3</vt:lpstr>
      <vt:lpstr>Ion Boardroom</vt:lpstr>
      <vt:lpstr>Propositional Logic</vt:lpstr>
      <vt:lpstr>Introduction</vt:lpstr>
      <vt:lpstr>Basic Facts of Propositional Logic</vt:lpstr>
      <vt:lpstr>Types of Propositions</vt:lpstr>
      <vt:lpstr>Logical Connectors</vt:lpstr>
      <vt:lpstr>Laws of Propositional Logic</vt:lpstr>
      <vt:lpstr>Limitations Of Propositional Logic</vt:lpstr>
      <vt:lpstr>Any Questions In Propositional Logic</vt:lpstr>
      <vt:lpstr>First-Order Logic (FOL)</vt:lpstr>
      <vt:lpstr>First-Order Logic (FOL)</vt:lpstr>
      <vt:lpstr>PARTS OF FIRST ORDER LOGIC</vt:lpstr>
      <vt:lpstr>Syntax Of First Order Logic</vt:lpstr>
      <vt:lpstr>Atomic Sentences</vt:lpstr>
      <vt:lpstr>COMPLEX SENTENCES &amp; PARTS OF FOL</vt:lpstr>
      <vt:lpstr>QUNATIFIERS IN FOL</vt:lpstr>
      <vt:lpstr>UNIVERSAL QUANTIFIER</vt:lpstr>
      <vt:lpstr>Existential Quantifiers</vt:lpstr>
      <vt:lpstr>Point To Remember</vt:lpstr>
      <vt:lpstr>Properties of Quantifiers</vt:lpstr>
      <vt:lpstr>Some Example Using Quantifiers</vt:lpstr>
      <vt:lpstr>Free And Bound Variables</vt:lpstr>
      <vt:lpstr>Real Life Scenario</vt:lpstr>
      <vt:lpstr>Continued....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Logic (FOL)</dc:title>
  <dc:creator>Yousaf Sadat</dc:creator>
  <cp:lastModifiedBy>Yousaf Sadat</cp:lastModifiedBy>
  <cp:revision>5</cp:revision>
  <dcterms:created xsi:type="dcterms:W3CDTF">2023-09-29T12:52:38Z</dcterms:created>
  <dcterms:modified xsi:type="dcterms:W3CDTF">2023-10-04T02:56:26Z</dcterms:modified>
</cp:coreProperties>
</file>