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2A739-B44B-FC8C-8582-0F0C665BC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13FE2-D547-136C-4D6A-620CAE0DF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A2477-1A4A-A951-91B7-70E00256B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0F1E-EEAF-44E6-AEA4-EC117287957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E0F7B-D6EF-EDE6-9830-EA59E267B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D7A8F-902C-BA23-918E-0813CEF46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0951-B297-4AF3-9ABA-6843029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13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BEB04-A5B7-9CEE-D7E7-447D63C3F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432A1-2E79-5DDD-5C40-E43BA2A40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74EEE-57B3-5114-1CE1-CD7AFDE46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0F1E-EEAF-44E6-AEA4-EC117287957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E60C9-A97A-0C72-468C-7A1DD9372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7355D-E500-5269-8A66-6AFA41E0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0951-B297-4AF3-9ABA-6843029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99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2E9B64-FF24-46CF-9825-D08240B330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89003A-7A51-1337-2458-5F2FEAE7A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D8C6E-4A3F-9334-5249-20A624CCC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0F1E-EEAF-44E6-AEA4-EC117287957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7AE5F-8541-E567-C599-AF3754BC5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4CE26-61B0-9129-FF71-CEE4FB5FF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0951-B297-4AF3-9ABA-6843029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38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657BE-094F-8684-9DEE-048DD767B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3B67B-1C1E-55E0-193B-240DAD596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2D0EF-A1DD-3A68-3053-DA2A92486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0F1E-EEAF-44E6-AEA4-EC117287957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AA373-433D-35A7-8FD6-069DF3532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C6EDB-15AA-980F-2CCC-D2B14DB40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0951-B297-4AF3-9ABA-6843029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3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44FB7-0413-CCFA-40CA-5D218589A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CA34B-E7BE-C118-350D-8AE013DEE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6EEB5-D231-E55E-3F22-9AC35B43B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0F1E-EEAF-44E6-AEA4-EC117287957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86006-371E-5B9E-F6C8-7D4532366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3141D-C52E-F96D-EA5A-210F9C9B7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0951-B297-4AF3-9ABA-6843029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39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2D90A-49FE-998C-BE47-0A71B3243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8E509-2A17-50ED-883B-9E83956A0E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567EA8-7AC4-A9C0-F390-968FE4E56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7EB1D-5126-4BE4-2AA6-2A9689DEA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0F1E-EEAF-44E6-AEA4-EC117287957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3EDC2-42E9-84AB-5383-7249942E1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C826B-81DD-671C-D2AE-D345ACDF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0951-B297-4AF3-9ABA-6843029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01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37D76-57FB-CA9C-95D1-54C3ADC6F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DCCE8-E158-8B0F-0CEE-34A6BA6C9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CD9D71-35F1-17E3-31FF-1A4B83633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CD32C-9DA6-F456-6E96-0880698DE8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AF2AD7-4FD9-D369-8D0A-894E6BFB94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15BB9B-3386-6A1D-9353-1DAE488BF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0F1E-EEAF-44E6-AEA4-EC117287957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25BC4D-1BF8-EF8E-E846-FD9C1CA03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391AD5-91F9-2CC6-DF1E-6815B81D0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0951-B297-4AF3-9ABA-6843029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64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876AC-74C4-6638-90A7-78748F5BA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5CA4FE-5141-20F7-D171-5893A6DE9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0F1E-EEAF-44E6-AEA4-EC117287957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6B108-D4FA-B0FF-DA23-19F52FE8C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A2DF32-B927-5821-CBA0-1C403A83F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0951-B297-4AF3-9ABA-6843029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40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BC504E-D167-A934-753F-88EE4F123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0F1E-EEAF-44E6-AEA4-EC117287957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F28ECB-9FCA-4EB1-13EC-21F7D86A5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115B9-3123-E090-26C6-DF65F416F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0951-B297-4AF3-9ABA-6843029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3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8293E-4C89-0A25-7679-A747E851D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CA394-62BC-3234-E388-FF811FD2D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840C4E-99CE-9043-0653-C50B3BF74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3B4A5-3A61-C80C-39BA-EA7A3550B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0F1E-EEAF-44E6-AEA4-EC117287957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C077B-7791-8628-5DF0-B6AF7676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1369B-0171-F208-1619-3ADF98489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0951-B297-4AF3-9ABA-6843029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36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DC53-83E6-5FCE-9F3E-8CD45512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CBBA4A-2EB9-24CC-8831-17592901E2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C0868-8D92-092B-E9D4-AB7EC99F8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8C17B-3BD1-D73A-A3DC-F2A017129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0F1E-EEAF-44E6-AEA4-EC117287957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70476-C35B-E05B-3014-5F6701BEC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61FBC-246F-82D4-AD04-A000B7769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0951-B297-4AF3-9ABA-6843029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9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81A5BD-F501-5D0B-78BD-1AA7A1522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60AFF-F9F3-26EE-F344-5C0EA4C92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41CA7-7AD0-5C24-8538-2EFA0EE1A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80F1E-EEAF-44E6-AEA4-EC117287957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14082-F4AC-45D1-5C4D-DB6A03907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9A21A-E6A6-4766-0D48-C9811A20B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D0951-B297-4AF3-9ABA-6843029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24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CF74D-FAA2-5AE3-4AF0-2D946BDC35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Issues in Knowledge Representation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430455-35C2-A1E0-626F-B04B390485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61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F3CBE0-2FBB-0EB6-56FC-025897A84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184" y="1450865"/>
            <a:ext cx="9287388" cy="5087873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0008C0A-2598-47D5-19FD-45D5FCD46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Issues in Knowledge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107081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B8B449-2A0A-0E8A-35CA-B19D578482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79074"/>
            <a:ext cx="9986176" cy="4752914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59F6508-4089-56BB-5954-B9F2520F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Issues in Knowledge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134956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AC38BB-74B9-E87C-1853-493A05395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207" y="1690687"/>
            <a:ext cx="8697131" cy="5109129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E1018BF-7773-DF88-1CA5-E916701D2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Issues in Knowledge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529778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ADC6CE-D5B4-41FF-E9C0-CA32BD30D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525" y="2822697"/>
            <a:ext cx="36480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35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3F1C8-EC3D-CBD5-47A2-2C3F22E8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in Knowledge Representation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30AA6B-C6D2-37E2-04C8-AC3A6489F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6942" y="1335991"/>
            <a:ext cx="8945733" cy="4703653"/>
          </a:xfrm>
        </p:spPr>
      </p:pic>
    </p:spTree>
    <p:extLst>
      <p:ext uri="{BB962C8B-B14F-4D97-AF65-F5344CB8AC3E}">
        <p14:creationId xmlns:p14="http://schemas.microsoft.com/office/powerpoint/2010/main" val="3392630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D0A5EE-CFAF-CA23-FFF5-1D5E735BE0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826" y="1404971"/>
            <a:ext cx="9653309" cy="5333453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0CEC7D2-CCC7-68CA-4E7B-AAE10EA14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Issues in Knowledge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185451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3D5FA5-D056-BDCA-65B4-8B6133EC3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679" y="1352550"/>
            <a:ext cx="9968059" cy="5332606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BB8E347-8139-A6B0-75F3-FBDA0FD6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Issues in Knowledge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4002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D0BE64-CF3E-2299-259B-23F6BBF90D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326014"/>
            <a:ext cx="9383151" cy="5121432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B3AB72D-EC77-8F4F-26A4-8E18B407C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Issues in Knowledge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140840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FDD73E-A069-2E9A-73BE-DE2BA58BF7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332" y="1662112"/>
            <a:ext cx="10143300" cy="4830763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D2815EF-E0D9-94F4-95C5-A226D4DD8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Issues in Knowledge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482684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9623E2-FC85-2E68-5188-D56667B874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760" y="1381125"/>
            <a:ext cx="9769886" cy="524475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A1E5EFF-8494-57D3-59B4-60A93090B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Issues in Knowledge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43991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F2C9E2-296A-D78F-2EFA-B2E183C3C8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87658"/>
            <a:ext cx="9364048" cy="5270341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4E3B0B2-F58C-2B75-6929-618628986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Issues in Knowledge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0316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FB0197-8F97-F551-4217-262299583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131" y="1690688"/>
            <a:ext cx="9428066" cy="4954127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6DA2362-29B3-6AA6-2FB5-CE2C229ED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Issues in Knowledge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22316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48</Words>
  <Application>Microsoft Office PowerPoint</Application>
  <PresentationFormat>Widescreen</PresentationFormat>
  <Paragraphs>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Issues in Knowledge Representation</vt:lpstr>
      <vt:lpstr>Issues in Knowledge Representation</vt:lpstr>
      <vt:lpstr>Issues in Knowledge Representation</vt:lpstr>
      <vt:lpstr>Issues in Knowledge Representation</vt:lpstr>
      <vt:lpstr>Issues in Knowledge Representation</vt:lpstr>
      <vt:lpstr>Issues in Knowledge Representation</vt:lpstr>
      <vt:lpstr>Issues in Knowledge Representation</vt:lpstr>
      <vt:lpstr>Issues in Knowledge Representation</vt:lpstr>
      <vt:lpstr>Issues in Knowledge Representation</vt:lpstr>
      <vt:lpstr>Issues in Knowledge Representation</vt:lpstr>
      <vt:lpstr>Issues in Knowledge Representation</vt:lpstr>
      <vt:lpstr>Issues in Knowledge Representation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Issues in Knowledge Representation</dc:title>
  <dc:creator>Fouzia Jabeen</dc:creator>
  <cp:lastModifiedBy>Fouzia Jabeen</cp:lastModifiedBy>
  <cp:revision>14</cp:revision>
  <dcterms:created xsi:type="dcterms:W3CDTF">2023-09-25T03:27:20Z</dcterms:created>
  <dcterms:modified xsi:type="dcterms:W3CDTF">2023-09-25T03:41:25Z</dcterms:modified>
</cp:coreProperties>
</file>