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422" r:id="rId2"/>
    <p:sldId id="482" r:id="rId3"/>
    <p:sldId id="445" r:id="rId4"/>
    <p:sldId id="483" r:id="rId5"/>
    <p:sldId id="484" r:id="rId6"/>
    <p:sldId id="485" r:id="rId7"/>
    <p:sldId id="486" r:id="rId8"/>
    <p:sldId id="487" r:id="rId9"/>
    <p:sldId id="490" r:id="rId10"/>
    <p:sldId id="492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10" r:id="rId22"/>
    <p:sldId id="511" r:id="rId23"/>
    <p:sldId id="4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I" initials="C" lastIdx="1" clrIdx="0">
    <p:extLst>
      <p:ext uri="{19B8F6BF-5375-455C-9EA6-DF929625EA0E}">
        <p15:presenceInfo xmlns:p15="http://schemas.microsoft.com/office/powerpoint/2012/main" userId="CU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6188" autoAdjust="0"/>
  </p:normalViewPr>
  <p:slideViewPr>
    <p:cSldViewPr snapToGrid="0">
      <p:cViewPr varScale="1">
        <p:scale>
          <a:sx n="62" d="100"/>
          <a:sy n="62" d="100"/>
        </p:scale>
        <p:origin x="1140" y="66"/>
      </p:cViewPr>
      <p:guideLst/>
    </p:cSldViewPr>
  </p:slideViewPr>
  <p:outlineViewPr>
    <p:cViewPr>
      <p:scale>
        <a:sx n="33" d="100"/>
        <a:sy n="33" d="100"/>
      </p:scale>
      <p:origin x="0" y="-2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76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93CE7-0ABB-4D5C-91F8-04ED64636C4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14AD9-3015-4A74-890B-D8A3E0EA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B5066-1B40-4451-88FA-D36B2DB9569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833F2-1FF2-46AD-9558-8A772E05F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3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833F2-1FF2-46AD-9558-8A772E05FF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01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05415D9-1936-41C9-A1E0-6C683B298A91}" type="datetime1">
              <a:rPr lang="de-AT" smtClean="0"/>
              <a:pPr/>
              <a:t>16.06.2023</a:t>
            </a:fld>
            <a:endParaRPr lang="de-A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0889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2B5D-3138-4DEE-89D7-9496AF4A15A2}" type="datetime1">
              <a:rPr lang="de-AT" smtClean="0"/>
              <a:pPr/>
              <a:t>16.06.2023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961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B360EDE9-3F39-4A22-851C-76D56593C099}" type="datetime1">
              <a:rPr lang="de-AT" smtClean="0"/>
              <a:pPr/>
              <a:t>16.06.2023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5319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4CDB-9339-4236-97FE-EF9ADE7C7746}" type="datetime1">
              <a:rPr lang="de-AT" smtClean="0"/>
              <a:pPr/>
              <a:t>16.06.2023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622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14F1-10FF-4036-8489-6A75C498D7F8}" type="datetime1">
              <a:rPr lang="de-AT" smtClean="0"/>
              <a:pPr/>
              <a:t>16.06.2023</a:t>
            </a:fld>
            <a:endParaRPr lang="de-A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3270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1F9CD09-A87F-41BD-878B-62ADDBEDE207}" type="datetime1">
              <a:rPr lang="de-AT" smtClean="0"/>
              <a:pPr/>
              <a:t>16.06.2023</a:t>
            </a:fld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93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D9B8A75-8A93-42F7-83C2-E91CAA32AD2D}" type="datetime1">
              <a:rPr lang="de-AT" smtClean="0"/>
              <a:pPr/>
              <a:t>16.06.2023</a:t>
            </a:fld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AT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37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DDC-8E8A-40F2-B290-DE40DC5435A2}" type="datetime1">
              <a:rPr lang="de-AT" smtClean="0"/>
              <a:pPr/>
              <a:t>16.06.2023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78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FAC3-B007-45E7-838F-EB3347319F49}" type="datetime1">
              <a:rPr lang="de-AT" smtClean="0"/>
              <a:pPr/>
              <a:t>16.06.2023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621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CF27-D490-4116-BAF6-8B3D1382E7DE}" type="datetime1">
              <a:rPr lang="de-AT" smtClean="0"/>
              <a:pPr/>
              <a:t>16.06.2023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7318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A1535E6D-1964-4096-8B13-4E6AE64D3296}" type="datetime1">
              <a:rPr lang="de-AT" smtClean="0"/>
              <a:pPr/>
              <a:t>16.06.2023</a:t>
            </a:fld>
            <a:endParaRPr lang="de-A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7823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C776C6-E6A6-42FF-8A2F-70CA0241300E}" type="datetime1">
              <a:rPr lang="de-AT" smtClean="0"/>
              <a:pPr/>
              <a:t>16.06.2023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967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0805" y="499713"/>
            <a:ext cx="840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Rounded MT Bold" panose="020F0704030504030204" pitchFamily="34" charset="0"/>
              </a:rPr>
              <a:t>CSC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Rounded MT Bold" panose="020F0704030504030204" pitchFamily="34" charset="0"/>
              </a:rPr>
              <a:t>455: 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083" y="6050037"/>
            <a:ext cx="9462869" cy="6858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4000" b="1" dirty="0"/>
              <a:t>Instructor</a:t>
            </a:r>
            <a:r>
              <a:rPr lang="de-DE" sz="3800" b="1" dirty="0"/>
              <a:t> Name:  Jamal Hussain Shah</a:t>
            </a:r>
            <a:r>
              <a:rPr lang="de-DE" sz="1400" b="1" dirty="0"/>
              <a:t>                                                         </a:t>
            </a:r>
          </a:p>
          <a:p>
            <a:pPr algn="ctr"/>
            <a:r>
              <a:rPr lang="de-AT" sz="1900" b="1" dirty="0"/>
              <a:t>Department of Computer Science, COMSATS University Islamabad, Wah Campus, Pakistan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EE6EF7-6BE2-4BB3-BF00-1F8C329B2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" y="5897637"/>
            <a:ext cx="1005839" cy="990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0805" y="2946264"/>
            <a:ext cx="8402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prstClr val="black"/>
                </a:solidFill>
                <a:latin typeface="Arial Rounded MT Bold" panose="020F0704030504030204" pitchFamily="34" charset="0"/>
              </a:rPr>
              <a:t>Deep Neural Network:</a:t>
            </a:r>
          </a:p>
          <a:p>
            <a:pPr lvl="0" algn="ctr"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</a:rPr>
              <a:t>Convolutional Neural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0805" y="2051599"/>
            <a:ext cx="840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Rounded MT Bold" panose="020F0704030504030204" pitchFamily="34" charset="0"/>
              </a:rPr>
              <a:t>Part </a:t>
            </a:r>
            <a:r>
              <a:rPr lang="en-US" sz="4000" b="1" noProof="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3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0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41"/>
    </mc:Choice>
    <mc:Fallback xmlns="">
      <p:transition spd="slow" advTm="203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10</a:t>
            </a:fld>
            <a:endParaRPr lang="de-AT"/>
          </a:p>
        </p:txBody>
      </p:sp>
      <p:pic>
        <p:nvPicPr>
          <p:cNvPr id="5" name="Picture 2" descr="C:\Users\Ansari\Pictures\E-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2"/>
          <a:stretch/>
        </p:blipFill>
        <p:spPr bwMode="auto">
          <a:xfrm>
            <a:off x="816864" y="1885950"/>
            <a:ext cx="11153186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94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get stacked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11</a:t>
            </a:fld>
            <a:endParaRPr lang="de-AT"/>
          </a:p>
        </p:txBody>
      </p:sp>
      <p:pic>
        <p:nvPicPr>
          <p:cNvPr id="5" name="Picture 2" descr="C:\Users\Ansari\Pictures\E-4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3"/>
          <a:stretch/>
        </p:blipFill>
        <p:spPr bwMode="auto">
          <a:xfrm>
            <a:off x="725504" y="1783080"/>
            <a:ext cx="11053919" cy="492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73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Stacking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12</a:t>
            </a:fld>
            <a:endParaRPr lang="de-AT"/>
          </a:p>
        </p:txBody>
      </p:sp>
      <p:pic>
        <p:nvPicPr>
          <p:cNvPr id="5" name="Picture 2" descr="C:\Users\Ansari\Pictures\E-4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1"/>
          <a:stretch/>
        </p:blipFill>
        <p:spPr bwMode="auto">
          <a:xfrm>
            <a:off x="805688" y="1897380"/>
            <a:ext cx="11082426" cy="433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21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13</a:t>
            </a:fld>
            <a:endParaRPr lang="de-AT"/>
          </a:p>
        </p:txBody>
      </p:sp>
      <p:pic>
        <p:nvPicPr>
          <p:cNvPr id="5" name="Picture 2" descr="C:\Users\Ansari\Pictures\E-4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6"/>
          <a:stretch/>
        </p:blipFill>
        <p:spPr bwMode="auto">
          <a:xfrm>
            <a:off x="3025129" y="1516698"/>
            <a:ext cx="5860309" cy="534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24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14</a:t>
            </a:fld>
            <a:endParaRPr lang="de-AT"/>
          </a:p>
        </p:txBody>
      </p:sp>
      <p:pic>
        <p:nvPicPr>
          <p:cNvPr id="5" name="Picture 2" descr="C:\Users\Ansari\Pictures\E-4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7"/>
          <a:stretch/>
        </p:blipFill>
        <p:spPr bwMode="auto">
          <a:xfrm>
            <a:off x="722288" y="1794510"/>
            <a:ext cx="11060351" cy="466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9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15</a:t>
            </a:fld>
            <a:endParaRPr lang="de-AT"/>
          </a:p>
        </p:txBody>
      </p:sp>
      <p:pic>
        <p:nvPicPr>
          <p:cNvPr id="5" name="Picture 2" descr="C:\Users\Ansari\Pictures\E-4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9"/>
          <a:stretch/>
        </p:blipFill>
        <p:spPr bwMode="auto">
          <a:xfrm>
            <a:off x="816864" y="1783080"/>
            <a:ext cx="11163442" cy="486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88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16</a:t>
            </a:fld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C:\Users\Ansari\Pictures\E-4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5"/>
          <a:stretch/>
        </p:blipFill>
        <p:spPr bwMode="auto">
          <a:xfrm>
            <a:off x="816864" y="1600200"/>
            <a:ext cx="11016463" cy="52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53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17</a:t>
            </a:fld>
            <a:endParaRPr lang="de-AT"/>
          </a:p>
        </p:txBody>
      </p:sp>
      <p:pic>
        <p:nvPicPr>
          <p:cNvPr id="5" name="Picture 2" descr="C:\Users\Ansari\Pictures\E-4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3"/>
          <a:stretch/>
        </p:blipFill>
        <p:spPr bwMode="auto">
          <a:xfrm>
            <a:off x="834841" y="1623060"/>
            <a:ext cx="10853223" cy="495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99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18</a:t>
            </a:fld>
            <a:endParaRPr lang="de-AT"/>
          </a:p>
        </p:txBody>
      </p:sp>
      <p:pic>
        <p:nvPicPr>
          <p:cNvPr id="5" name="Picture 2" descr="C:\Users\Ansari\Pictures\E-4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/>
          <a:stretch/>
        </p:blipFill>
        <p:spPr bwMode="auto">
          <a:xfrm>
            <a:off x="816864" y="1657350"/>
            <a:ext cx="11083094" cy="504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73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19</a:t>
            </a:fld>
            <a:endParaRPr lang="de-AT"/>
          </a:p>
        </p:txBody>
      </p:sp>
      <p:pic>
        <p:nvPicPr>
          <p:cNvPr id="5" name="Picture 2" descr="C:\Users\Ansari\Pictures\E-4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6"/>
          <a:stretch/>
        </p:blipFill>
        <p:spPr bwMode="auto">
          <a:xfrm>
            <a:off x="711200" y="1634490"/>
            <a:ext cx="11228665" cy="490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5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2</a:t>
            </a:fld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 to CNN</a:t>
            </a:r>
          </a:p>
          <a:p>
            <a:r>
              <a:rPr lang="en-US" altLang="en-US" dirty="0"/>
              <a:t>How to apply filter</a:t>
            </a:r>
          </a:p>
          <a:p>
            <a:endParaRPr lang="en-US" dirty="0"/>
          </a:p>
        </p:txBody>
      </p:sp>
      <p:pic>
        <p:nvPicPr>
          <p:cNvPr id="6" name="Picture 2" descr="C:\Users\Ansari\Pictures\E-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091" y="2686050"/>
            <a:ext cx="6800850" cy="400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671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</a:t>
            </a:r>
            <a:r>
              <a:rPr lang="en-US" dirty="0" err="1"/>
              <a:t>togather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20</a:t>
            </a:fld>
            <a:endParaRPr lang="de-AT"/>
          </a:p>
        </p:txBody>
      </p:sp>
      <p:pic>
        <p:nvPicPr>
          <p:cNvPr id="5" name="Picture 2" descr="C:\Users\Ansari\Pictures\E-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5"/>
          <a:stretch/>
        </p:blipFill>
        <p:spPr bwMode="auto">
          <a:xfrm>
            <a:off x="646126" y="1828800"/>
            <a:ext cx="11212676" cy="424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55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21</a:t>
            </a:fld>
            <a:endParaRPr lang="de-AT"/>
          </a:p>
        </p:txBody>
      </p:sp>
      <p:pic>
        <p:nvPicPr>
          <p:cNvPr id="5" name="Picture 2" descr="C:\Users\Ansari\Pictures\E-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67" y="2822422"/>
            <a:ext cx="11275497" cy="234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480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22</a:t>
            </a:fld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create your own Model</a:t>
            </a:r>
          </a:p>
        </p:txBody>
      </p:sp>
      <p:pic>
        <p:nvPicPr>
          <p:cNvPr id="1026" name="Picture 2" descr="Understanding of Convolutional Neural Network (CNN) — 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81" y="2754947"/>
            <a:ext cx="11251565" cy="334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2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736" y="3470564"/>
            <a:ext cx="1570077" cy="99060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23</a:t>
            </a:fld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A44A0-7C15-40D6-9B06-4CF8AF83E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896" y="794240"/>
            <a:ext cx="1005839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1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3</a:t>
            </a:fld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Layer</a:t>
            </a:r>
          </a:p>
          <a:p>
            <a:r>
              <a:rPr lang="en-US" dirty="0"/>
              <a:t>Pooling</a:t>
            </a:r>
          </a:p>
          <a:p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Fully Connected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A44A0-7C15-40D6-9B06-4CF8AF83E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896" y="794240"/>
            <a:ext cx="1005839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4</a:t>
            </a:fld>
            <a:endParaRPr lang="de-AT"/>
          </a:p>
        </p:txBody>
      </p:sp>
      <p:pic>
        <p:nvPicPr>
          <p:cNvPr id="5" name="Picture 2" descr="C:\Users\Ansari\Pictures\E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2433803"/>
            <a:ext cx="11335636" cy="321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61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5</a:t>
            </a:fld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C:\Users\Ansari\Pictures\E-3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7017" y="1742760"/>
            <a:ext cx="11034983" cy="443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379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C:\Users\Ansari\Pictures\E-3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6763" y="1900591"/>
            <a:ext cx="11285237" cy="434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741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7</a:t>
            </a:fld>
            <a:endParaRPr lang="de-AT"/>
          </a:p>
        </p:txBody>
      </p:sp>
      <p:pic>
        <p:nvPicPr>
          <p:cNvPr id="5" name="Picture 2" descr="C:\Users\Ansari\Pictures\E-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" y="1645920"/>
            <a:ext cx="10650897" cy="521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75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8</a:t>
            </a:fld>
            <a:endParaRPr lang="de-AT"/>
          </a:p>
        </p:txBody>
      </p:sp>
      <p:pic>
        <p:nvPicPr>
          <p:cNvPr id="5" name="Picture 3" descr="C:\Users\Ansari\Pictures\E-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19" y="1516698"/>
            <a:ext cx="10666145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63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9</a:t>
            </a:fld>
            <a:endParaRPr lang="de-AT"/>
          </a:p>
        </p:txBody>
      </p:sp>
      <p:pic>
        <p:nvPicPr>
          <p:cNvPr id="5" name="Picture 3" descr="C:\Users\Ansari\Pictures\E-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87" y="1611630"/>
            <a:ext cx="10720977" cy="514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454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19252</TotalTime>
  <Words>113</Words>
  <Application>Microsoft Office PowerPoint</Application>
  <PresentationFormat>Widescreen</PresentationFormat>
  <Paragraphs>50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 Rounded MT Bold</vt:lpstr>
      <vt:lpstr>Calibri</vt:lpstr>
      <vt:lpstr>Wingdings</vt:lpstr>
      <vt:lpstr>Wingdings 2</vt:lpstr>
      <vt:lpstr>Median</vt:lpstr>
      <vt:lpstr>PowerPoint Presentation</vt:lpstr>
      <vt:lpstr>Lecture Review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ReLu Layer</vt:lpstr>
      <vt:lpstr>Layer get stacked </vt:lpstr>
      <vt:lpstr>Deep Stacking</vt:lpstr>
      <vt:lpstr>Fully Connected Layer</vt:lpstr>
      <vt:lpstr>Fully Connected Layer</vt:lpstr>
      <vt:lpstr>Fully Connected Layer</vt:lpstr>
      <vt:lpstr>Fully Connected Layer</vt:lpstr>
      <vt:lpstr>Fully Connected Layer</vt:lpstr>
      <vt:lpstr>Fully Connected Layer</vt:lpstr>
      <vt:lpstr>PowerPoint Presentation</vt:lpstr>
      <vt:lpstr>Putting it all togather</vt:lpstr>
      <vt:lpstr>PowerPoint Presentation</vt:lpstr>
      <vt:lpstr>Next Lecture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</dc:creator>
  <cp:lastModifiedBy>Fouzia Jabeen</cp:lastModifiedBy>
  <cp:revision>306</cp:revision>
  <cp:lastPrinted>2020-05-22T19:30:09Z</cp:lastPrinted>
  <dcterms:created xsi:type="dcterms:W3CDTF">2019-05-24T10:03:32Z</dcterms:created>
  <dcterms:modified xsi:type="dcterms:W3CDTF">2023-06-16T10:54:43Z</dcterms:modified>
</cp:coreProperties>
</file>