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2.xml"/><Relationship Id="rId1" Type="http://schemas.openxmlformats.org/officeDocument/2006/relationships/slide" Target="../slides/slide3.xml"/><Relationship Id="rId4" Type="http://schemas.openxmlformats.org/officeDocument/2006/relationships/slide" Target="../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038238-0060-4E55-904C-B6C1340103E4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AF5A024-4276-4381-B83C-04AB9216DCAC}">
      <dgm:prSet phldrT="[Text]"/>
      <dgm:spPr/>
      <dgm:t>
        <a:bodyPr/>
        <a:lstStyle/>
        <a:p>
          <a:r>
            <a:rPr lang="en-GB" dirty="0"/>
            <a:t>University</a:t>
          </a:r>
        </a:p>
      </dgm:t>
    </dgm:pt>
    <dgm:pt modelId="{660AD5F7-BE5B-4860-B412-C68684D5888D}" type="parTrans" cxnId="{8C9A3430-492F-4CB3-8C70-17060813026A}">
      <dgm:prSet/>
      <dgm:spPr/>
      <dgm:t>
        <a:bodyPr/>
        <a:lstStyle/>
        <a:p>
          <a:endParaRPr lang="en-GB"/>
        </a:p>
      </dgm:t>
    </dgm:pt>
    <dgm:pt modelId="{0CC2F1FA-73E8-407D-B042-895BE001D850}" type="sibTrans" cxnId="{8C9A3430-492F-4CB3-8C70-17060813026A}">
      <dgm:prSet/>
      <dgm:spPr/>
      <dgm:t>
        <a:bodyPr/>
        <a:lstStyle/>
        <a:p>
          <a:endParaRPr lang="en-GB"/>
        </a:p>
      </dgm:t>
    </dgm:pt>
    <dgm:pt modelId="{931B1CF8-3B9B-4D88-A24E-8BE6236A3C35}">
      <dgm:prSet phldrT="[Text]"/>
      <dgm:spPr/>
      <dgm:t>
        <a:bodyPr/>
        <a:lstStyle/>
        <a:p>
          <a:r>
            <a:rPr lang="en-GB" dirty="0"/>
            <a:t>Student</a:t>
          </a:r>
        </a:p>
      </dgm:t>
    </dgm:pt>
    <dgm:pt modelId="{4B8F2595-424E-4419-A983-191A22A2EC2E}" type="parTrans" cxnId="{058E170A-15F2-4286-B809-B09E27200730}">
      <dgm:prSet/>
      <dgm:spPr/>
      <dgm:t>
        <a:bodyPr/>
        <a:lstStyle/>
        <a:p>
          <a:endParaRPr lang="en-GB"/>
        </a:p>
      </dgm:t>
    </dgm:pt>
    <dgm:pt modelId="{E5FC2A9B-B7EC-41F6-B19D-C48698772343}" type="sibTrans" cxnId="{058E170A-15F2-4286-B809-B09E27200730}">
      <dgm:prSet/>
      <dgm:spPr/>
      <dgm:t>
        <a:bodyPr/>
        <a:lstStyle/>
        <a:p>
          <a:endParaRPr lang="en-GB"/>
        </a:p>
      </dgm:t>
    </dgm:pt>
    <dgm:pt modelId="{9BE1DA08-902C-4CE1-803B-71C6F2CAFC7B}">
      <dgm:prSet phldrT="[Text]"/>
      <dgm:spPr/>
      <dgm:t>
        <a:bodyPr/>
        <a:lstStyle/>
        <a:p>
          <a:r>
            <a:rPr lang="en-GB" dirty="0"/>
            <a:t>Library</a:t>
          </a:r>
        </a:p>
      </dgm:t>
    </dgm:pt>
    <dgm:pt modelId="{6FA8FE6E-6827-45AD-B21D-7C1710836CDA}" type="parTrans" cxnId="{F045D934-5071-4A3E-8DA5-55EB2C80B946}">
      <dgm:prSet/>
      <dgm:spPr/>
      <dgm:t>
        <a:bodyPr/>
        <a:lstStyle/>
        <a:p>
          <a:endParaRPr lang="en-GB"/>
        </a:p>
      </dgm:t>
    </dgm:pt>
    <dgm:pt modelId="{F650230A-38CF-4646-9362-1621E9943EB9}" type="sibTrans" cxnId="{F045D934-5071-4A3E-8DA5-55EB2C80B946}">
      <dgm:prSet/>
      <dgm:spPr/>
      <dgm:t>
        <a:bodyPr/>
        <a:lstStyle/>
        <a:p>
          <a:endParaRPr lang="en-GB"/>
        </a:p>
      </dgm:t>
    </dgm:pt>
    <dgm:pt modelId="{1E7D5F50-3307-4B92-879F-7778B2401236}">
      <dgm:prSet phldrT="[Text]"/>
      <dgm:spPr/>
      <dgm:t>
        <a:bodyPr/>
        <a:lstStyle/>
        <a:p>
          <a:r>
            <a:rPr lang="en-GB" dirty="0">
              <a:hlinkClick xmlns:r="http://schemas.openxmlformats.org/officeDocument/2006/relationships" r:id="rId1" action="ppaction://hlinksldjump"/>
            </a:rPr>
            <a:t>Staff</a:t>
          </a:r>
          <a:endParaRPr lang="en-GB" dirty="0"/>
        </a:p>
      </dgm:t>
    </dgm:pt>
    <dgm:pt modelId="{5F2FCE33-13D1-4A9C-A417-F11BCB644ED9}" type="parTrans" cxnId="{277A6353-0A88-4E47-9CA5-AB5AD471CF00}">
      <dgm:prSet/>
      <dgm:spPr/>
      <dgm:t>
        <a:bodyPr/>
        <a:lstStyle/>
        <a:p>
          <a:endParaRPr lang="en-GB"/>
        </a:p>
      </dgm:t>
    </dgm:pt>
    <dgm:pt modelId="{DA5D48DF-BF2C-4621-A851-01E106F71872}" type="sibTrans" cxnId="{277A6353-0A88-4E47-9CA5-AB5AD471CF00}">
      <dgm:prSet/>
      <dgm:spPr/>
      <dgm:t>
        <a:bodyPr/>
        <a:lstStyle/>
        <a:p>
          <a:endParaRPr lang="en-GB"/>
        </a:p>
      </dgm:t>
    </dgm:pt>
    <dgm:pt modelId="{53EFC742-CD8D-4C64-9A91-530FBCAE1023}">
      <dgm:prSet phldrT="[Text]"/>
      <dgm:spPr/>
      <dgm:t>
        <a:bodyPr/>
        <a:lstStyle/>
        <a:p>
          <a:r>
            <a:rPr lang="en-GB" dirty="0">
              <a:hlinkClick xmlns:r="http://schemas.openxmlformats.org/officeDocument/2006/relationships" r:id="rId2" action="ppaction://hlinksldjump"/>
            </a:rPr>
            <a:t>Departments</a:t>
          </a:r>
          <a:endParaRPr lang="en-GB" dirty="0"/>
        </a:p>
      </dgm:t>
    </dgm:pt>
    <dgm:pt modelId="{E9173079-9BA7-402C-A8BE-5C5A88B01338}" type="parTrans" cxnId="{8D7FC74E-89DD-4380-A289-CE20842F6D08}">
      <dgm:prSet/>
      <dgm:spPr/>
      <dgm:t>
        <a:bodyPr/>
        <a:lstStyle/>
        <a:p>
          <a:endParaRPr lang="en-GB"/>
        </a:p>
      </dgm:t>
    </dgm:pt>
    <dgm:pt modelId="{7EDBC5A4-4CA7-4EF0-95A8-D8CA0648BCE6}" type="sibTrans" cxnId="{8D7FC74E-89DD-4380-A289-CE20842F6D08}">
      <dgm:prSet/>
      <dgm:spPr/>
      <dgm:t>
        <a:bodyPr/>
        <a:lstStyle/>
        <a:p>
          <a:endParaRPr lang="en-GB"/>
        </a:p>
      </dgm:t>
    </dgm:pt>
    <dgm:pt modelId="{56D0565C-1E71-402C-AC9A-FD464776804B}">
      <dgm:prSet phldrT="[Text]"/>
      <dgm:spPr/>
      <dgm:t>
        <a:bodyPr/>
        <a:lstStyle/>
        <a:p>
          <a:r>
            <a:rPr lang="en-GB" dirty="0">
              <a:hlinkClick xmlns:r="http://schemas.openxmlformats.org/officeDocument/2006/relationships" r:id="rId3" action="ppaction://hlinksldjump"/>
            </a:rPr>
            <a:t>User</a:t>
          </a:r>
          <a:r>
            <a:rPr lang="en-GB" dirty="0"/>
            <a:t> Management</a:t>
          </a:r>
        </a:p>
      </dgm:t>
    </dgm:pt>
    <dgm:pt modelId="{0225D355-8F26-4B5A-A9BD-F936BD2A6075}" type="parTrans" cxnId="{5A6D1AE7-26FE-4C8C-B555-03BE87EA7FF1}">
      <dgm:prSet/>
      <dgm:spPr/>
      <dgm:t>
        <a:bodyPr/>
        <a:lstStyle/>
        <a:p>
          <a:endParaRPr lang="en-GB"/>
        </a:p>
      </dgm:t>
    </dgm:pt>
    <dgm:pt modelId="{077ADC50-9A83-4702-A02B-C25103B4767E}" type="sibTrans" cxnId="{5A6D1AE7-26FE-4C8C-B555-03BE87EA7FF1}">
      <dgm:prSet/>
      <dgm:spPr/>
      <dgm:t>
        <a:bodyPr/>
        <a:lstStyle/>
        <a:p>
          <a:endParaRPr lang="en-GB"/>
        </a:p>
      </dgm:t>
    </dgm:pt>
    <dgm:pt modelId="{F70B9F53-68F5-4F3C-8B0C-B1E540AD9F43}">
      <dgm:prSet phldrT="[Text]"/>
      <dgm:spPr/>
      <dgm:t>
        <a:bodyPr/>
        <a:lstStyle/>
        <a:p>
          <a:r>
            <a:rPr lang="en-GB" dirty="0">
              <a:hlinkClick xmlns:r="http://schemas.openxmlformats.org/officeDocument/2006/relationships" r:id="rId4" action="ppaction://hlinksldjump"/>
            </a:rPr>
            <a:t>Locations</a:t>
          </a:r>
          <a:endParaRPr lang="en-GB" dirty="0"/>
        </a:p>
      </dgm:t>
    </dgm:pt>
    <dgm:pt modelId="{2B303631-55A6-4033-8CBD-C1C406103D58}" type="parTrans" cxnId="{8304CEA7-50FB-45CC-A628-D6A97CEB4D75}">
      <dgm:prSet/>
      <dgm:spPr/>
      <dgm:t>
        <a:bodyPr/>
        <a:lstStyle/>
        <a:p>
          <a:endParaRPr lang="en-GB"/>
        </a:p>
      </dgm:t>
    </dgm:pt>
    <dgm:pt modelId="{BF1E5ED2-6141-47DF-AE04-B609B90FC4DC}" type="sibTrans" cxnId="{8304CEA7-50FB-45CC-A628-D6A97CEB4D75}">
      <dgm:prSet/>
      <dgm:spPr/>
      <dgm:t>
        <a:bodyPr/>
        <a:lstStyle/>
        <a:p>
          <a:endParaRPr lang="en-GB"/>
        </a:p>
      </dgm:t>
    </dgm:pt>
    <dgm:pt modelId="{1229C307-6FD7-472B-A08F-21D42C6FB81B}" type="pres">
      <dgm:prSet presAssocID="{39038238-0060-4E55-904C-B6C1340103E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3936F23-A65D-46B8-A4E9-2AD80875F0EB}" type="pres">
      <dgm:prSet presAssocID="{DAF5A024-4276-4381-B83C-04AB9216DCAC}" presName="Parent" presStyleLbl="node0" presStyleIdx="0" presStyleCnt="1">
        <dgm:presLayoutVars>
          <dgm:chMax val="6"/>
          <dgm:chPref val="6"/>
        </dgm:presLayoutVars>
      </dgm:prSet>
      <dgm:spPr/>
    </dgm:pt>
    <dgm:pt modelId="{1AB65884-82F7-493E-B2A0-F40874BE9452}" type="pres">
      <dgm:prSet presAssocID="{931B1CF8-3B9B-4D88-A24E-8BE6236A3C35}" presName="Accent1" presStyleCnt="0"/>
      <dgm:spPr/>
    </dgm:pt>
    <dgm:pt modelId="{4ACB1FB7-DBBE-47D8-BF71-191A1242B2A3}" type="pres">
      <dgm:prSet presAssocID="{931B1CF8-3B9B-4D88-A24E-8BE6236A3C35}" presName="Accent" presStyleLbl="bgShp" presStyleIdx="0" presStyleCnt="6"/>
      <dgm:spPr/>
    </dgm:pt>
    <dgm:pt modelId="{FFA9E597-F974-4964-8138-5703E1A335C7}" type="pres">
      <dgm:prSet presAssocID="{931B1CF8-3B9B-4D88-A24E-8BE6236A3C35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B87FA97-784D-4B55-8851-5995046A840A}" type="pres">
      <dgm:prSet presAssocID="{9BE1DA08-902C-4CE1-803B-71C6F2CAFC7B}" presName="Accent2" presStyleCnt="0"/>
      <dgm:spPr/>
    </dgm:pt>
    <dgm:pt modelId="{567EC359-3E8F-4ED1-A338-0A9A057BED10}" type="pres">
      <dgm:prSet presAssocID="{9BE1DA08-902C-4CE1-803B-71C6F2CAFC7B}" presName="Accent" presStyleLbl="bgShp" presStyleIdx="1" presStyleCnt="6"/>
      <dgm:spPr/>
    </dgm:pt>
    <dgm:pt modelId="{9538F986-160F-4453-B0FE-1B85E12D6D52}" type="pres">
      <dgm:prSet presAssocID="{9BE1DA08-902C-4CE1-803B-71C6F2CAFC7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4DCCF35-82C7-45A4-BDE4-361F8C29672A}" type="pres">
      <dgm:prSet presAssocID="{1E7D5F50-3307-4B92-879F-7778B2401236}" presName="Accent3" presStyleCnt="0"/>
      <dgm:spPr/>
    </dgm:pt>
    <dgm:pt modelId="{4799D88B-B175-425D-8D80-08176D593897}" type="pres">
      <dgm:prSet presAssocID="{1E7D5F50-3307-4B92-879F-7778B2401236}" presName="Accent" presStyleLbl="bgShp" presStyleIdx="2" presStyleCnt="6"/>
      <dgm:spPr/>
    </dgm:pt>
    <dgm:pt modelId="{E5DC8682-BAA9-4BBB-AD9D-B2D83CBB6D2C}" type="pres">
      <dgm:prSet presAssocID="{1E7D5F50-3307-4B92-879F-7778B240123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E3C6DAC-425C-404B-ACD7-7E05B12BB1CF}" type="pres">
      <dgm:prSet presAssocID="{53EFC742-CD8D-4C64-9A91-530FBCAE1023}" presName="Accent4" presStyleCnt="0"/>
      <dgm:spPr/>
    </dgm:pt>
    <dgm:pt modelId="{C4E86E4B-9BCB-4CC2-AC30-96C00901CC14}" type="pres">
      <dgm:prSet presAssocID="{53EFC742-CD8D-4C64-9A91-530FBCAE1023}" presName="Accent" presStyleLbl="bgShp" presStyleIdx="3" presStyleCnt="6"/>
      <dgm:spPr/>
    </dgm:pt>
    <dgm:pt modelId="{5C045779-9AC1-4782-8C18-71D85B2E4F03}" type="pres">
      <dgm:prSet presAssocID="{53EFC742-CD8D-4C64-9A91-530FBCAE1023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6C06956F-2856-41B8-9E69-376A8007A8C3}" type="pres">
      <dgm:prSet presAssocID="{56D0565C-1E71-402C-AC9A-FD464776804B}" presName="Accent5" presStyleCnt="0"/>
      <dgm:spPr/>
    </dgm:pt>
    <dgm:pt modelId="{C33EB5E4-8E4D-43BF-8C46-61A0C52B2BC6}" type="pres">
      <dgm:prSet presAssocID="{56D0565C-1E71-402C-AC9A-FD464776804B}" presName="Accent" presStyleLbl="bgShp" presStyleIdx="4" presStyleCnt="6"/>
      <dgm:spPr/>
    </dgm:pt>
    <dgm:pt modelId="{55E6656A-119B-46D1-8962-7FB8555E4465}" type="pres">
      <dgm:prSet presAssocID="{56D0565C-1E71-402C-AC9A-FD464776804B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FF7845A-661E-4D59-83FB-024C7C3E7050}" type="pres">
      <dgm:prSet presAssocID="{F70B9F53-68F5-4F3C-8B0C-B1E540AD9F43}" presName="Accent6" presStyleCnt="0"/>
      <dgm:spPr/>
    </dgm:pt>
    <dgm:pt modelId="{498AABE5-9E2C-49F6-8621-56D9747FE939}" type="pres">
      <dgm:prSet presAssocID="{F70B9F53-68F5-4F3C-8B0C-B1E540AD9F43}" presName="Accent" presStyleLbl="bgShp" presStyleIdx="5" presStyleCnt="6"/>
      <dgm:spPr/>
    </dgm:pt>
    <dgm:pt modelId="{BA18F609-D2AF-4517-BFDE-5CADDFCD6AD8}" type="pres">
      <dgm:prSet presAssocID="{F70B9F53-68F5-4F3C-8B0C-B1E540AD9F43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58E170A-15F2-4286-B809-B09E27200730}" srcId="{DAF5A024-4276-4381-B83C-04AB9216DCAC}" destId="{931B1CF8-3B9B-4D88-A24E-8BE6236A3C35}" srcOrd="0" destOrd="0" parTransId="{4B8F2595-424E-4419-A983-191A22A2EC2E}" sibTransId="{E5FC2A9B-B7EC-41F6-B19D-C48698772343}"/>
    <dgm:cxn modelId="{85C55C0D-1C3A-4CAE-8E41-4819466BD0C8}" type="presOf" srcId="{931B1CF8-3B9B-4D88-A24E-8BE6236A3C35}" destId="{FFA9E597-F974-4964-8138-5703E1A335C7}" srcOrd="0" destOrd="0" presId="urn:microsoft.com/office/officeart/2011/layout/HexagonRadial"/>
    <dgm:cxn modelId="{82DD2E29-4240-470F-894D-B1E71CC1554A}" type="presOf" srcId="{9BE1DA08-902C-4CE1-803B-71C6F2CAFC7B}" destId="{9538F986-160F-4453-B0FE-1B85E12D6D52}" srcOrd="0" destOrd="0" presId="urn:microsoft.com/office/officeart/2011/layout/HexagonRadial"/>
    <dgm:cxn modelId="{8C9A3430-492F-4CB3-8C70-17060813026A}" srcId="{39038238-0060-4E55-904C-B6C1340103E4}" destId="{DAF5A024-4276-4381-B83C-04AB9216DCAC}" srcOrd="0" destOrd="0" parTransId="{660AD5F7-BE5B-4860-B412-C68684D5888D}" sibTransId="{0CC2F1FA-73E8-407D-B042-895BE001D850}"/>
    <dgm:cxn modelId="{F045D934-5071-4A3E-8DA5-55EB2C80B946}" srcId="{DAF5A024-4276-4381-B83C-04AB9216DCAC}" destId="{9BE1DA08-902C-4CE1-803B-71C6F2CAFC7B}" srcOrd="1" destOrd="0" parTransId="{6FA8FE6E-6827-45AD-B21D-7C1710836CDA}" sibTransId="{F650230A-38CF-4646-9362-1621E9943EB9}"/>
    <dgm:cxn modelId="{8D7FC74E-89DD-4380-A289-CE20842F6D08}" srcId="{DAF5A024-4276-4381-B83C-04AB9216DCAC}" destId="{53EFC742-CD8D-4C64-9A91-530FBCAE1023}" srcOrd="3" destOrd="0" parTransId="{E9173079-9BA7-402C-A8BE-5C5A88B01338}" sibTransId="{7EDBC5A4-4CA7-4EF0-95A8-D8CA0648BCE6}"/>
    <dgm:cxn modelId="{277A6353-0A88-4E47-9CA5-AB5AD471CF00}" srcId="{DAF5A024-4276-4381-B83C-04AB9216DCAC}" destId="{1E7D5F50-3307-4B92-879F-7778B2401236}" srcOrd="2" destOrd="0" parTransId="{5F2FCE33-13D1-4A9C-A417-F11BCB644ED9}" sibTransId="{DA5D48DF-BF2C-4621-A851-01E106F71872}"/>
    <dgm:cxn modelId="{F3882A55-4FCE-4943-BFCE-9DF7AF7DA7BE}" type="presOf" srcId="{53EFC742-CD8D-4C64-9A91-530FBCAE1023}" destId="{5C045779-9AC1-4782-8C18-71D85B2E4F03}" srcOrd="0" destOrd="0" presId="urn:microsoft.com/office/officeart/2011/layout/HexagonRadial"/>
    <dgm:cxn modelId="{23BDBC94-9E6A-433B-9774-DA3FBAA4BE80}" type="presOf" srcId="{DAF5A024-4276-4381-B83C-04AB9216DCAC}" destId="{33936F23-A65D-46B8-A4E9-2AD80875F0EB}" srcOrd="0" destOrd="0" presId="urn:microsoft.com/office/officeart/2011/layout/HexagonRadial"/>
    <dgm:cxn modelId="{8304CEA7-50FB-45CC-A628-D6A97CEB4D75}" srcId="{DAF5A024-4276-4381-B83C-04AB9216DCAC}" destId="{F70B9F53-68F5-4F3C-8B0C-B1E540AD9F43}" srcOrd="5" destOrd="0" parTransId="{2B303631-55A6-4033-8CBD-C1C406103D58}" sibTransId="{BF1E5ED2-6141-47DF-AE04-B609B90FC4DC}"/>
    <dgm:cxn modelId="{55D886AC-0168-46D4-9088-4BB6A2B49444}" type="presOf" srcId="{F70B9F53-68F5-4F3C-8B0C-B1E540AD9F43}" destId="{BA18F609-D2AF-4517-BFDE-5CADDFCD6AD8}" srcOrd="0" destOrd="0" presId="urn:microsoft.com/office/officeart/2011/layout/HexagonRadial"/>
    <dgm:cxn modelId="{D40BA1C3-5B4E-4088-9874-7EAE6F7C2F3C}" type="presOf" srcId="{56D0565C-1E71-402C-AC9A-FD464776804B}" destId="{55E6656A-119B-46D1-8962-7FB8555E4465}" srcOrd="0" destOrd="0" presId="urn:microsoft.com/office/officeart/2011/layout/HexagonRadial"/>
    <dgm:cxn modelId="{C3407BDE-912E-4647-8874-A6B817787143}" type="presOf" srcId="{1E7D5F50-3307-4B92-879F-7778B2401236}" destId="{E5DC8682-BAA9-4BBB-AD9D-B2D83CBB6D2C}" srcOrd="0" destOrd="0" presId="urn:microsoft.com/office/officeart/2011/layout/HexagonRadial"/>
    <dgm:cxn modelId="{5A6D1AE7-26FE-4C8C-B555-03BE87EA7FF1}" srcId="{DAF5A024-4276-4381-B83C-04AB9216DCAC}" destId="{56D0565C-1E71-402C-AC9A-FD464776804B}" srcOrd="4" destOrd="0" parTransId="{0225D355-8F26-4B5A-A9BD-F936BD2A6075}" sibTransId="{077ADC50-9A83-4702-A02B-C25103B4767E}"/>
    <dgm:cxn modelId="{8F7DF0EC-A3D6-4BE3-B205-D2721BDBC04C}" type="presOf" srcId="{39038238-0060-4E55-904C-B6C1340103E4}" destId="{1229C307-6FD7-472B-A08F-21D42C6FB81B}" srcOrd="0" destOrd="0" presId="urn:microsoft.com/office/officeart/2011/layout/HexagonRadial"/>
    <dgm:cxn modelId="{236387C1-4E82-4B72-8516-93DC8B41761B}" type="presParOf" srcId="{1229C307-6FD7-472B-A08F-21D42C6FB81B}" destId="{33936F23-A65D-46B8-A4E9-2AD80875F0EB}" srcOrd="0" destOrd="0" presId="urn:microsoft.com/office/officeart/2011/layout/HexagonRadial"/>
    <dgm:cxn modelId="{7462ADD4-33CB-429E-B138-5A5C8D886664}" type="presParOf" srcId="{1229C307-6FD7-472B-A08F-21D42C6FB81B}" destId="{1AB65884-82F7-493E-B2A0-F40874BE9452}" srcOrd="1" destOrd="0" presId="urn:microsoft.com/office/officeart/2011/layout/HexagonRadial"/>
    <dgm:cxn modelId="{40C1EAFA-EDC6-4314-8425-FF46A0164EB4}" type="presParOf" srcId="{1AB65884-82F7-493E-B2A0-F40874BE9452}" destId="{4ACB1FB7-DBBE-47D8-BF71-191A1242B2A3}" srcOrd="0" destOrd="0" presId="urn:microsoft.com/office/officeart/2011/layout/HexagonRadial"/>
    <dgm:cxn modelId="{8E34761E-7C64-49AC-B02E-03D1B2481FED}" type="presParOf" srcId="{1229C307-6FD7-472B-A08F-21D42C6FB81B}" destId="{FFA9E597-F974-4964-8138-5703E1A335C7}" srcOrd="2" destOrd="0" presId="urn:microsoft.com/office/officeart/2011/layout/HexagonRadial"/>
    <dgm:cxn modelId="{2C692D67-E0EA-448F-AF83-CD7777B0E344}" type="presParOf" srcId="{1229C307-6FD7-472B-A08F-21D42C6FB81B}" destId="{1B87FA97-784D-4B55-8851-5995046A840A}" srcOrd="3" destOrd="0" presId="urn:microsoft.com/office/officeart/2011/layout/HexagonRadial"/>
    <dgm:cxn modelId="{9556129E-3801-49E0-ADA0-7C475EE90EBA}" type="presParOf" srcId="{1B87FA97-784D-4B55-8851-5995046A840A}" destId="{567EC359-3E8F-4ED1-A338-0A9A057BED10}" srcOrd="0" destOrd="0" presId="urn:microsoft.com/office/officeart/2011/layout/HexagonRadial"/>
    <dgm:cxn modelId="{1090010C-1B3B-437C-BFC2-AD5896645A33}" type="presParOf" srcId="{1229C307-6FD7-472B-A08F-21D42C6FB81B}" destId="{9538F986-160F-4453-B0FE-1B85E12D6D52}" srcOrd="4" destOrd="0" presId="urn:microsoft.com/office/officeart/2011/layout/HexagonRadial"/>
    <dgm:cxn modelId="{FD94ED4F-35C3-4E6A-92AA-D4D5B0FEB08E}" type="presParOf" srcId="{1229C307-6FD7-472B-A08F-21D42C6FB81B}" destId="{44DCCF35-82C7-45A4-BDE4-361F8C29672A}" srcOrd="5" destOrd="0" presId="urn:microsoft.com/office/officeart/2011/layout/HexagonRadial"/>
    <dgm:cxn modelId="{D5A6A796-FD66-4835-AD14-5E30C8976E10}" type="presParOf" srcId="{44DCCF35-82C7-45A4-BDE4-361F8C29672A}" destId="{4799D88B-B175-425D-8D80-08176D593897}" srcOrd="0" destOrd="0" presId="urn:microsoft.com/office/officeart/2011/layout/HexagonRadial"/>
    <dgm:cxn modelId="{BF51B37B-EFCB-4501-9553-80D0C5BB5B57}" type="presParOf" srcId="{1229C307-6FD7-472B-A08F-21D42C6FB81B}" destId="{E5DC8682-BAA9-4BBB-AD9D-B2D83CBB6D2C}" srcOrd="6" destOrd="0" presId="urn:microsoft.com/office/officeart/2011/layout/HexagonRadial"/>
    <dgm:cxn modelId="{3E378ADB-B87F-4B88-9FDE-1D311D98FE16}" type="presParOf" srcId="{1229C307-6FD7-472B-A08F-21D42C6FB81B}" destId="{5E3C6DAC-425C-404B-ACD7-7E05B12BB1CF}" srcOrd="7" destOrd="0" presId="urn:microsoft.com/office/officeart/2011/layout/HexagonRadial"/>
    <dgm:cxn modelId="{A24550D2-FFF9-4F2A-A6DF-77CC0B468F52}" type="presParOf" srcId="{5E3C6DAC-425C-404B-ACD7-7E05B12BB1CF}" destId="{C4E86E4B-9BCB-4CC2-AC30-96C00901CC14}" srcOrd="0" destOrd="0" presId="urn:microsoft.com/office/officeart/2011/layout/HexagonRadial"/>
    <dgm:cxn modelId="{077E18E0-4720-487A-80C8-D535B592010C}" type="presParOf" srcId="{1229C307-6FD7-472B-A08F-21D42C6FB81B}" destId="{5C045779-9AC1-4782-8C18-71D85B2E4F03}" srcOrd="8" destOrd="0" presId="urn:microsoft.com/office/officeart/2011/layout/HexagonRadial"/>
    <dgm:cxn modelId="{49C08557-20ED-4821-9C27-8DB260BD2D37}" type="presParOf" srcId="{1229C307-6FD7-472B-A08F-21D42C6FB81B}" destId="{6C06956F-2856-41B8-9E69-376A8007A8C3}" srcOrd="9" destOrd="0" presId="urn:microsoft.com/office/officeart/2011/layout/HexagonRadial"/>
    <dgm:cxn modelId="{992271BF-4163-4C56-984A-AFC8D0592D0C}" type="presParOf" srcId="{6C06956F-2856-41B8-9E69-376A8007A8C3}" destId="{C33EB5E4-8E4D-43BF-8C46-61A0C52B2BC6}" srcOrd="0" destOrd="0" presId="urn:microsoft.com/office/officeart/2011/layout/HexagonRadial"/>
    <dgm:cxn modelId="{B5DA0499-72E4-471B-9935-B1D03FD7D501}" type="presParOf" srcId="{1229C307-6FD7-472B-A08F-21D42C6FB81B}" destId="{55E6656A-119B-46D1-8962-7FB8555E4465}" srcOrd="10" destOrd="0" presId="urn:microsoft.com/office/officeart/2011/layout/HexagonRadial"/>
    <dgm:cxn modelId="{013BFD97-D1D9-4D0A-BAD6-E073D06FD4F3}" type="presParOf" srcId="{1229C307-6FD7-472B-A08F-21D42C6FB81B}" destId="{7FF7845A-661E-4D59-83FB-024C7C3E7050}" srcOrd="11" destOrd="0" presId="urn:microsoft.com/office/officeart/2011/layout/HexagonRadial"/>
    <dgm:cxn modelId="{71A8CB13-032B-463D-ADD4-838C8EE5B702}" type="presParOf" srcId="{7FF7845A-661E-4D59-83FB-024C7C3E7050}" destId="{498AABE5-9E2C-49F6-8621-56D9747FE939}" srcOrd="0" destOrd="0" presId="urn:microsoft.com/office/officeart/2011/layout/HexagonRadial"/>
    <dgm:cxn modelId="{6A3B4432-8F73-47D1-89B2-443E7096952E}" type="presParOf" srcId="{1229C307-6FD7-472B-A08F-21D42C6FB81B}" destId="{BA18F609-D2AF-4517-BFDE-5CADDFCD6AD8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D7A512-2EEB-479C-9D23-3BCF415F573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9FBDE0E-1B54-4DAA-8EE8-2C6814C7017F}">
      <dgm:prSet phldrT="[Text]"/>
      <dgm:spPr/>
      <dgm:t>
        <a:bodyPr/>
        <a:lstStyle/>
        <a:p>
          <a:r>
            <a:rPr lang="en-GB" dirty="0"/>
            <a:t>Streams</a:t>
          </a:r>
        </a:p>
        <a:p>
          <a:endParaRPr lang="en-GB" dirty="0"/>
        </a:p>
      </dgm:t>
    </dgm:pt>
    <dgm:pt modelId="{F67FF81B-450C-4CB8-BA54-99FFB518EBE6}" type="parTrans" cxnId="{E91E5E6B-8EDE-4093-97B2-C644BE26274A}">
      <dgm:prSet/>
      <dgm:spPr/>
      <dgm:t>
        <a:bodyPr/>
        <a:lstStyle/>
        <a:p>
          <a:endParaRPr lang="en-GB"/>
        </a:p>
      </dgm:t>
    </dgm:pt>
    <dgm:pt modelId="{D88D20CF-BE38-4AFA-AC57-86F5BBE4F5B1}" type="sibTrans" cxnId="{E91E5E6B-8EDE-4093-97B2-C644BE26274A}">
      <dgm:prSet/>
      <dgm:spPr/>
      <dgm:t>
        <a:bodyPr/>
        <a:lstStyle/>
        <a:p>
          <a:endParaRPr lang="en-GB"/>
        </a:p>
      </dgm:t>
    </dgm:pt>
    <dgm:pt modelId="{1FE9B1AB-A048-4C27-9422-844D8DB417C5}">
      <dgm:prSet phldrT="[Text]"/>
      <dgm:spPr/>
      <dgm:t>
        <a:bodyPr/>
        <a:lstStyle/>
        <a:p>
          <a:r>
            <a:rPr lang="en-GB" dirty="0"/>
            <a:t>Sub Streams</a:t>
          </a:r>
        </a:p>
      </dgm:t>
    </dgm:pt>
    <dgm:pt modelId="{6413207C-A58C-4931-BBB0-E73FBAB2B413}" type="parTrans" cxnId="{03111D4C-681B-470F-ACD3-9EB2189C4217}">
      <dgm:prSet/>
      <dgm:spPr/>
      <dgm:t>
        <a:bodyPr/>
        <a:lstStyle/>
        <a:p>
          <a:endParaRPr lang="en-GB"/>
        </a:p>
      </dgm:t>
    </dgm:pt>
    <dgm:pt modelId="{1BB72C9F-2B78-43AF-A340-B8273562826D}" type="sibTrans" cxnId="{03111D4C-681B-470F-ACD3-9EB2189C4217}">
      <dgm:prSet/>
      <dgm:spPr/>
      <dgm:t>
        <a:bodyPr/>
        <a:lstStyle/>
        <a:p>
          <a:endParaRPr lang="en-GB"/>
        </a:p>
      </dgm:t>
    </dgm:pt>
    <dgm:pt modelId="{45CC498E-6089-4944-BF8E-776D25DF5B2D}">
      <dgm:prSet phldrT="[Text]"/>
      <dgm:spPr/>
      <dgm:t>
        <a:bodyPr/>
        <a:lstStyle/>
        <a:p>
          <a:r>
            <a:rPr lang="en-GB" dirty="0"/>
            <a:t>Courses</a:t>
          </a:r>
        </a:p>
      </dgm:t>
    </dgm:pt>
    <dgm:pt modelId="{1C70EC5E-FBBD-421F-81D4-4E1C6EF62EF1}" type="parTrans" cxnId="{80F4F3AF-BB2C-4755-B7D0-E03AEE83AF5B}">
      <dgm:prSet/>
      <dgm:spPr/>
      <dgm:t>
        <a:bodyPr/>
        <a:lstStyle/>
        <a:p>
          <a:endParaRPr lang="en-GB"/>
        </a:p>
      </dgm:t>
    </dgm:pt>
    <dgm:pt modelId="{0321651E-694B-49ED-BE68-22CDE0DC8161}" type="sibTrans" cxnId="{80F4F3AF-BB2C-4755-B7D0-E03AEE83AF5B}">
      <dgm:prSet/>
      <dgm:spPr/>
      <dgm:t>
        <a:bodyPr/>
        <a:lstStyle/>
        <a:p>
          <a:endParaRPr lang="en-GB"/>
        </a:p>
      </dgm:t>
    </dgm:pt>
    <dgm:pt modelId="{97E60060-6CD5-4894-BBE7-B85D230B7494}">
      <dgm:prSet phldrT="[Text]"/>
      <dgm:spPr/>
      <dgm:t>
        <a:bodyPr/>
        <a:lstStyle/>
        <a:p>
          <a:r>
            <a:rPr lang="en-GB" dirty="0"/>
            <a:t>Subjects</a:t>
          </a:r>
        </a:p>
      </dgm:t>
    </dgm:pt>
    <dgm:pt modelId="{DAC6C7D8-617C-41A9-90D8-2A76B2CCD40B}" type="parTrans" cxnId="{825E5321-7408-4E4C-BBC8-3EDD61EB77CE}">
      <dgm:prSet/>
      <dgm:spPr/>
      <dgm:t>
        <a:bodyPr/>
        <a:lstStyle/>
        <a:p>
          <a:endParaRPr lang="en-GB"/>
        </a:p>
      </dgm:t>
    </dgm:pt>
    <dgm:pt modelId="{C933A93C-3FEB-4290-81FC-AC25E3F2622E}" type="sibTrans" cxnId="{825E5321-7408-4E4C-BBC8-3EDD61EB77CE}">
      <dgm:prSet/>
      <dgm:spPr/>
      <dgm:t>
        <a:bodyPr/>
        <a:lstStyle/>
        <a:p>
          <a:endParaRPr lang="en-GB"/>
        </a:p>
      </dgm:t>
    </dgm:pt>
    <dgm:pt modelId="{07519CAF-21B6-42E8-9565-BD8355A33704}">
      <dgm:prSet phldrT="[Text]"/>
      <dgm:spPr/>
      <dgm:t>
        <a:bodyPr/>
        <a:lstStyle/>
        <a:p>
          <a:r>
            <a:rPr lang="en-GB" dirty="0"/>
            <a:t>Course Detail</a:t>
          </a:r>
        </a:p>
      </dgm:t>
    </dgm:pt>
    <dgm:pt modelId="{4D8815A9-BA02-4495-A3F9-2C5E65E705DE}" type="parTrans" cxnId="{C8DB77A9-4668-4A1E-AC99-C58AE7229057}">
      <dgm:prSet/>
      <dgm:spPr/>
      <dgm:t>
        <a:bodyPr/>
        <a:lstStyle/>
        <a:p>
          <a:endParaRPr lang="en-GB"/>
        </a:p>
      </dgm:t>
    </dgm:pt>
    <dgm:pt modelId="{0683DB02-E0DE-43B2-B606-7A53766C4AA8}" type="sibTrans" cxnId="{C8DB77A9-4668-4A1E-AC99-C58AE7229057}">
      <dgm:prSet/>
      <dgm:spPr/>
      <dgm:t>
        <a:bodyPr/>
        <a:lstStyle/>
        <a:p>
          <a:endParaRPr lang="en-GB"/>
        </a:p>
      </dgm:t>
    </dgm:pt>
    <dgm:pt modelId="{0EDB02CA-8393-4ABF-8458-EA65209A68C8}" type="pres">
      <dgm:prSet presAssocID="{67D7A512-2EEB-479C-9D23-3BCF415F5733}" presName="diagram" presStyleCnt="0">
        <dgm:presLayoutVars>
          <dgm:dir/>
          <dgm:resizeHandles val="exact"/>
        </dgm:presLayoutVars>
      </dgm:prSet>
      <dgm:spPr/>
    </dgm:pt>
    <dgm:pt modelId="{9E2FB2F9-AE93-4444-8811-BCE2055F5A9E}" type="pres">
      <dgm:prSet presAssocID="{A9FBDE0E-1B54-4DAA-8EE8-2C6814C7017F}" presName="node" presStyleLbl="node1" presStyleIdx="0" presStyleCnt="5">
        <dgm:presLayoutVars>
          <dgm:bulletEnabled val="1"/>
        </dgm:presLayoutVars>
      </dgm:prSet>
      <dgm:spPr/>
    </dgm:pt>
    <dgm:pt modelId="{C3BDC12F-C703-4560-9761-639D78F8819C}" type="pres">
      <dgm:prSet presAssocID="{D88D20CF-BE38-4AFA-AC57-86F5BBE4F5B1}" presName="sibTrans" presStyleCnt="0"/>
      <dgm:spPr/>
    </dgm:pt>
    <dgm:pt modelId="{1CAA0147-BE31-4FBC-A086-FBF0B5D8B7F5}" type="pres">
      <dgm:prSet presAssocID="{1FE9B1AB-A048-4C27-9422-844D8DB417C5}" presName="node" presStyleLbl="node1" presStyleIdx="1" presStyleCnt="5">
        <dgm:presLayoutVars>
          <dgm:bulletEnabled val="1"/>
        </dgm:presLayoutVars>
      </dgm:prSet>
      <dgm:spPr/>
    </dgm:pt>
    <dgm:pt modelId="{B81E67E9-073A-433D-98F5-966D85B0C802}" type="pres">
      <dgm:prSet presAssocID="{1BB72C9F-2B78-43AF-A340-B8273562826D}" presName="sibTrans" presStyleCnt="0"/>
      <dgm:spPr/>
    </dgm:pt>
    <dgm:pt modelId="{6E2FFA6C-7E6E-45E6-A81E-33A1B24FA798}" type="pres">
      <dgm:prSet presAssocID="{45CC498E-6089-4944-BF8E-776D25DF5B2D}" presName="node" presStyleLbl="node1" presStyleIdx="2" presStyleCnt="5">
        <dgm:presLayoutVars>
          <dgm:bulletEnabled val="1"/>
        </dgm:presLayoutVars>
      </dgm:prSet>
      <dgm:spPr/>
    </dgm:pt>
    <dgm:pt modelId="{F96DDEEA-02C4-4948-AE1D-8B838BE934D0}" type="pres">
      <dgm:prSet presAssocID="{0321651E-694B-49ED-BE68-22CDE0DC8161}" presName="sibTrans" presStyleCnt="0"/>
      <dgm:spPr/>
    </dgm:pt>
    <dgm:pt modelId="{2FF88793-1806-4DC5-A0BD-05366766FF39}" type="pres">
      <dgm:prSet presAssocID="{97E60060-6CD5-4894-BBE7-B85D230B7494}" presName="node" presStyleLbl="node1" presStyleIdx="3" presStyleCnt="5">
        <dgm:presLayoutVars>
          <dgm:bulletEnabled val="1"/>
        </dgm:presLayoutVars>
      </dgm:prSet>
      <dgm:spPr/>
    </dgm:pt>
    <dgm:pt modelId="{0D462D22-5861-4005-A07D-E8966CE59D5D}" type="pres">
      <dgm:prSet presAssocID="{C933A93C-3FEB-4290-81FC-AC25E3F2622E}" presName="sibTrans" presStyleCnt="0"/>
      <dgm:spPr/>
    </dgm:pt>
    <dgm:pt modelId="{448A70CD-2013-4EBE-A646-DD6FE6F6A0B4}" type="pres">
      <dgm:prSet presAssocID="{07519CAF-21B6-42E8-9565-BD8355A33704}" presName="node" presStyleLbl="node1" presStyleIdx="4" presStyleCnt="5">
        <dgm:presLayoutVars>
          <dgm:bulletEnabled val="1"/>
        </dgm:presLayoutVars>
      </dgm:prSet>
      <dgm:spPr/>
    </dgm:pt>
  </dgm:ptLst>
  <dgm:cxnLst>
    <dgm:cxn modelId="{B01E6807-15D3-4691-B947-7044A8F6B068}" type="presOf" srcId="{97E60060-6CD5-4894-BBE7-B85D230B7494}" destId="{2FF88793-1806-4DC5-A0BD-05366766FF39}" srcOrd="0" destOrd="0" presId="urn:microsoft.com/office/officeart/2005/8/layout/default"/>
    <dgm:cxn modelId="{825E5321-7408-4E4C-BBC8-3EDD61EB77CE}" srcId="{67D7A512-2EEB-479C-9D23-3BCF415F5733}" destId="{97E60060-6CD5-4894-BBE7-B85D230B7494}" srcOrd="3" destOrd="0" parTransId="{DAC6C7D8-617C-41A9-90D8-2A76B2CCD40B}" sibTransId="{C933A93C-3FEB-4290-81FC-AC25E3F2622E}"/>
    <dgm:cxn modelId="{2EF1A043-28A0-42E7-BFB4-9B00853DDA1B}" type="presOf" srcId="{A9FBDE0E-1B54-4DAA-8EE8-2C6814C7017F}" destId="{9E2FB2F9-AE93-4444-8811-BCE2055F5A9E}" srcOrd="0" destOrd="0" presId="urn:microsoft.com/office/officeart/2005/8/layout/default"/>
    <dgm:cxn modelId="{E91E5E6B-8EDE-4093-97B2-C644BE26274A}" srcId="{67D7A512-2EEB-479C-9D23-3BCF415F5733}" destId="{A9FBDE0E-1B54-4DAA-8EE8-2C6814C7017F}" srcOrd="0" destOrd="0" parTransId="{F67FF81B-450C-4CB8-BA54-99FFB518EBE6}" sibTransId="{D88D20CF-BE38-4AFA-AC57-86F5BBE4F5B1}"/>
    <dgm:cxn modelId="{03111D4C-681B-470F-ACD3-9EB2189C4217}" srcId="{67D7A512-2EEB-479C-9D23-3BCF415F5733}" destId="{1FE9B1AB-A048-4C27-9422-844D8DB417C5}" srcOrd="1" destOrd="0" parTransId="{6413207C-A58C-4931-BBB0-E73FBAB2B413}" sibTransId="{1BB72C9F-2B78-43AF-A340-B8273562826D}"/>
    <dgm:cxn modelId="{99CD44A4-1942-400A-BEBC-33017530C557}" type="presOf" srcId="{45CC498E-6089-4944-BF8E-776D25DF5B2D}" destId="{6E2FFA6C-7E6E-45E6-A81E-33A1B24FA798}" srcOrd="0" destOrd="0" presId="urn:microsoft.com/office/officeart/2005/8/layout/default"/>
    <dgm:cxn modelId="{C8DB77A9-4668-4A1E-AC99-C58AE7229057}" srcId="{67D7A512-2EEB-479C-9D23-3BCF415F5733}" destId="{07519CAF-21B6-42E8-9565-BD8355A33704}" srcOrd="4" destOrd="0" parTransId="{4D8815A9-BA02-4495-A3F9-2C5E65E705DE}" sibTransId="{0683DB02-E0DE-43B2-B606-7A53766C4AA8}"/>
    <dgm:cxn modelId="{80F4F3AF-BB2C-4755-B7D0-E03AEE83AF5B}" srcId="{67D7A512-2EEB-479C-9D23-3BCF415F5733}" destId="{45CC498E-6089-4944-BF8E-776D25DF5B2D}" srcOrd="2" destOrd="0" parTransId="{1C70EC5E-FBBD-421F-81D4-4E1C6EF62EF1}" sibTransId="{0321651E-694B-49ED-BE68-22CDE0DC8161}"/>
    <dgm:cxn modelId="{595494B6-39BF-42C4-B8F0-ECF334905F5A}" type="presOf" srcId="{67D7A512-2EEB-479C-9D23-3BCF415F5733}" destId="{0EDB02CA-8393-4ABF-8458-EA65209A68C8}" srcOrd="0" destOrd="0" presId="urn:microsoft.com/office/officeart/2005/8/layout/default"/>
    <dgm:cxn modelId="{D8C8B7C7-62F6-47E4-A509-CDA5388A9D18}" type="presOf" srcId="{07519CAF-21B6-42E8-9565-BD8355A33704}" destId="{448A70CD-2013-4EBE-A646-DD6FE6F6A0B4}" srcOrd="0" destOrd="0" presId="urn:microsoft.com/office/officeart/2005/8/layout/default"/>
    <dgm:cxn modelId="{9722AEE2-AC77-47DA-929A-A451F659A166}" type="presOf" srcId="{1FE9B1AB-A048-4C27-9422-844D8DB417C5}" destId="{1CAA0147-BE31-4FBC-A086-FBF0B5D8B7F5}" srcOrd="0" destOrd="0" presId="urn:microsoft.com/office/officeart/2005/8/layout/default"/>
    <dgm:cxn modelId="{30BCA645-289C-442E-BA3D-D9C62988B143}" type="presParOf" srcId="{0EDB02CA-8393-4ABF-8458-EA65209A68C8}" destId="{9E2FB2F9-AE93-4444-8811-BCE2055F5A9E}" srcOrd="0" destOrd="0" presId="urn:microsoft.com/office/officeart/2005/8/layout/default"/>
    <dgm:cxn modelId="{DAB47397-F990-40EF-9147-0BCA359FD753}" type="presParOf" srcId="{0EDB02CA-8393-4ABF-8458-EA65209A68C8}" destId="{C3BDC12F-C703-4560-9761-639D78F8819C}" srcOrd="1" destOrd="0" presId="urn:microsoft.com/office/officeart/2005/8/layout/default"/>
    <dgm:cxn modelId="{7802B369-0FD4-4D48-85CF-AB130E520A3D}" type="presParOf" srcId="{0EDB02CA-8393-4ABF-8458-EA65209A68C8}" destId="{1CAA0147-BE31-4FBC-A086-FBF0B5D8B7F5}" srcOrd="2" destOrd="0" presId="urn:microsoft.com/office/officeart/2005/8/layout/default"/>
    <dgm:cxn modelId="{4506C148-37D5-4384-87EF-14BB9CC4981B}" type="presParOf" srcId="{0EDB02CA-8393-4ABF-8458-EA65209A68C8}" destId="{B81E67E9-073A-433D-98F5-966D85B0C802}" srcOrd="3" destOrd="0" presId="urn:microsoft.com/office/officeart/2005/8/layout/default"/>
    <dgm:cxn modelId="{1DF95AF4-C76B-4D88-B5B7-22D959516FD6}" type="presParOf" srcId="{0EDB02CA-8393-4ABF-8458-EA65209A68C8}" destId="{6E2FFA6C-7E6E-45E6-A81E-33A1B24FA798}" srcOrd="4" destOrd="0" presId="urn:microsoft.com/office/officeart/2005/8/layout/default"/>
    <dgm:cxn modelId="{89AB49D4-C6F0-42CE-B890-0E56DDA81ACE}" type="presParOf" srcId="{0EDB02CA-8393-4ABF-8458-EA65209A68C8}" destId="{F96DDEEA-02C4-4948-AE1D-8B838BE934D0}" srcOrd="5" destOrd="0" presId="urn:microsoft.com/office/officeart/2005/8/layout/default"/>
    <dgm:cxn modelId="{EDAF75BD-9985-4213-A8E3-E9E2DBF33B41}" type="presParOf" srcId="{0EDB02CA-8393-4ABF-8458-EA65209A68C8}" destId="{2FF88793-1806-4DC5-A0BD-05366766FF39}" srcOrd="6" destOrd="0" presId="urn:microsoft.com/office/officeart/2005/8/layout/default"/>
    <dgm:cxn modelId="{D8F8381A-C6CB-4214-8C7C-45A292E062D6}" type="presParOf" srcId="{0EDB02CA-8393-4ABF-8458-EA65209A68C8}" destId="{0D462D22-5861-4005-A07D-E8966CE59D5D}" srcOrd="7" destOrd="0" presId="urn:microsoft.com/office/officeart/2005/8/layout/default"/>
    <dgm:cxn modelId="{1A1F02D3-DF22-4FE3-AA65-DE4142F6058C}" type="presParOf" srcId="{0EDB02CA-8393-4ABF-8458-EA65209A68C8}" destId="{448A70CD-2013-4EBE-A646-DD6FE6F6A0B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EDFF99-A08C-48F5-948E-731FE5D6F9A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6A843AF-FED9-461D-918D-B4865A377B12}">
      <dgm:prSet phldrT="[Text]"/>
      <dgm:spPr/>
      <dgm:t>
        <a:bodyPr/>
        <a:lstStyle/>
        <a:p>
          <a:r>
            <a:rPr lang="en-GB" dirty="0"/>
            <a:t>Admin	</a:t>
          </a:r>
        </a:p>
      </dgm:t>
    </dgm:pt>
    <dgm:pt modelId="{4B0649DA-3E04-43F1-85EA-192F6E4F58F0}" type="parTrans" cxnId="{685C7813-F836-4216-93E6-0B022CC21647}">
      <dgm:prSet/>
      <dgm:spPr/>
      <dgm:t>
        <a:bodyPr/>
        <a:lstStyle/>
        <a:p>
          <a:endParaRPr lang="en-GB"/>
        </a:p>
      </dgm:t>
    </dgm:pt>
    <dgm:pt modelId="{91FEADCB-E3D4-403B-B58E-3892CD42C070}" type="sibTrans" cxnId="{685C7813-F836-4216-93E6-0B022CC21647}">
      <dgm:prSet/>
      <dgm:spPr/>
      <dgm:t>
        <a:bodyPr/>
        <a:lstStyle/>
        <a:p>
          <a:endParaRPr lang="en-GB"/>
        </a:p>
      </dgm:t>
    </dgm:pt>
    <dgm:pt modelId="{B8461423-25AD-4B16-9DBA-6AA8C8947C81}">
      <dgm:prSet phldrT="[Text]" phldr="1"/>
      <dgm:spPr/>
      <dgm:t>
        <a:bodyPr/>
        <a:lstStyle/>
        <a:p>
          <a:endParaRPr lang="en-GB"/>
        </a:p>
      </dgm:t>
    </dgm:pt>
    <dgm:pt modelId="{73EDD9BC-0235-46BD-9F30-35D510110A8A}" type="parTrans" cxnId="{03DB776E-0619-4B71-A957-CF7C34F54A61}">
      <dgm:prSet/>
      <dgm:spPr/>
      <dgm:t>
        <a:bodyPr/>
        <a:lstStyle/>
        <a:p>
          <a:endParaRPr lang="en-GB"/>
        </a:p>
      </dgm:t>
    </dgm:pt>
    <dgm:pt modelId="{94E817CF-BA99-4183-A1D6-88A4BAE4A94B}" type="sibTrans" cxnId="{03DB776E-0619-4B71-A957-CF7C34F54A61}">
      <dgm:prSet/>
      <dgm:spPr/>
      <dgm:t>
        <a:bodyPr/>
        <a:lstStyle/>
        <a:p>
          <a:endParaRPr lang="en-GB"/>
        </a:p>
      </dgm:t>
    </dgm:pt>
    <dgm:pt modelId="{6EC78D9C-8FD6-43D6-9E8E-B49F03FE749C}">
      <dgm:prSet phldrT="[Text]" phldr="1"/>
      <dgm:spPr/>
      <dgm:t>
        <a:bodyPr/>
        <a:lstStyle/>
        <a:p>
          <a:endParaRPr lang="en-GB"/>
        </a:p>
      </dgm:t>
    </dgm:pt>
    <dgm:pt modelId="{FE202AFE-477F-419C-B97E-A37255225824}" type="parTrans" cxnId="{6B531436-4D9A-4040-B0D5-04E0F1E91FA6}">
      <dgm:prSet/>
      <dgm:spPr/>
      <dgm:t>
        <a:bodyPr/>
        <a:lstStyle/>
        <a:p>
          <a:endParaRPr lang="en-GB"/>
        </a:p>
      </dgm:t>
    </dgm:pt>
    <dgm:pt modelId="{BD0B8636-BE10-41EC-B8E8-F32F9C33B403}" type="sibTrans" cxnId="{6B531436-4D9A-4040-B0D5-04E0F1E91FA6}">
      <dgm:prSet/>
      <dgm:spPr/>
      <dgm:t>
        <a:bodyPr/>
        <a:lstStyle/>
        <a:p>
          <a:endParaRPr lang="en-GB"/>
        </a:p>
      </dgm:t>
    </dgm:pt>
    <dgm:pt modelId="{A15146E6-9EC6-40B4-B345-CEB969A44653}">
      <dgm:prSet phldrT="[Text]"/>
      <dgm:spPr/>
      <dgm:t>
        <a:bodyPr/>
        <a:lstStyle/>
        <a:p>
          <a:r>
            <a:rPr lang="en-GB" dirty="0"/>
            <a:t>Teaching Staff	</a:t>
          </a:r>
        </a:p>
      </dgm:t>
    </dgm:pt>
    <dgm:pt modelId="{DFC03598-D454-45C4-AA77-01A05AB9D3BB}" type="parTrans" cxnId="{83510024-BC87-4E03-BF48-094FA2428FB7}">
      <dgm:prSet/>
      <dgm:spPr/>
      <dgm:t>
        <a:bodyPr/>
        <a:lstStyle/>
        <a:p>
          <a:endParaRPr lang="en-GB"/>
        </a:p>
      </dgm:t>
    </dgm:pt>
    <dgm:pt modelId="{D5F2DDA9-BDBF-4E8B-9640-0E714E083992}" type="sibTrans" cxnId="{83510024-BC87-4E03-BF48-094FA2428FB7}">
      <dgm:prSet/>
      <dgm:spPr/>
      <dgm:t>
        <a:bodyPr/>
        <a:lstStyle/>
        <a:p>
          <a:endParaRPr lang="en-GB"/>
        </a:p>
      </dgm:t>
    </dgm:pt>
    <dgm:pt modelId="{11FE9AD6-BE75-46EC-8C3C-D07679DA4021}">
      <dgm:prSet phldrT="[Text]" phldr="1"/>
      <dgm:spPr/>
      <dgm:t>
        <a:bodyPr/>
        <a:lstStyle/>
        <a:p>
          <a:endParaRPr lang="en-GB"/>
        </a:p>
      </dgm:t>
    </dgm:pt>
    <dgm:pt modelId="{1031AC19-E2B1-4BA7-AE3E-998128C55973}" type="parTrans" cxnId="{BA2D5303-8215-4803-80DF-EEFF3B5449AB}">
      <dgm:prSet/>
      <dgm:spPr/>
      <dgm:t>
        <a:bodyPr/>
        <a:lstStyle/>
        <a:p>
          <a:endParaRPr lang="en-GB"/>
        </a:p>
      </dgm:t>
    </dgm:pt>
    <dgm:pt modelId="{3A4BDB70-4BA3-4DBF-B5BE-7590338673F0}" type="sibTrans" cxnId="{BA2D5303-8215-4803-80DF-EEFF3B5449AB}">
      <dgm:prSet/>
      <dgm:spPr/>
      <dgm:t>
        <a:bodyPr/>
        <a:lstStyle/>
        <a:p>
          <a:endParaRPr lang="en-GB"/>
        </a:p>
      </dgm:t>
    </dgm:pt>
    <dgm:pt modelId="{95AD7967-A841-4E94-AD53-DA9650E576F1}">
      <dgm:prSet phldrT="[Text]" phldr="1"/>
      <dgm:spPr/>
      <dgm:t>
        <a:bodyPr/>
        <a:lstStyle/>
        <a:p>
          <a:endParaRPr lang="en-GB"/>
        </a:p>
      </dgm:t>
    </dgm:pt>
    <dgm:pt modelId="{0D13D8F0-8E37-4BE5-9A4C-8AC4B415EBE3}" type="parTrans" cxnId="{F9C1E200-74F7-4463-BC9C-C35BB7F215CC}">
      <dgm:prSet/>
      <dgm:spPr/>
      <dgm:t>
        <a:bodyPr/>
        <a:lstStyle/>
        <a:p>
          <a:endParaRPr lang="en-GB"/>
        </a:p>
      </dgm:t>
    </dgm:pt>
    <dgm:pt modelId="{F9A2AEBB-907B-4917-9FCA-50650CFB24C6}" type="sibTrans" cxnId="{F9C1E200-74F7-4463-BC9C-C35BB7F215CC}">
      <dgm:prSet/>
      <dgm:spPr/>
      <dgm:t>
        <a:bodyPr/>
        <a:lstStyle/>
        <a:p>
          <a:endParaRPr lang="en-GB"/>
        </a:p>
      </dgm:t>
    </dgm:pt>
    <dgm:pt modelId="{26DF7C4D-7BEC-4EA2-8D52-70617ED2DB69}">
      <dgm:prSet phldrT="[Text]"/>
      <dgm:spPr/>
      <dgm:t>
        <a:bodyPr/>
        <a:lstStyle/>
        <a:p>
          <a:r>
            <a:rPr lang="en-GB" dirty="0"/>
            <a:t>Staff Roles</a:t>
          </a:r>
        </a:p>
      </dgm:t>
    </dgm:pt>
    <dgm:pt modelId="{1161A7A9-2330-4DA2-B2C7-6289D6B2E7CD}" type="parTrans" cxnId="{31C5E880-E6C4-48D8-BAC5-DF141BA87630}">
      <dgm:prSet/>
      <dgm:spPr/>
      <dgm:t>
        <a:bodyPr/>
        <a:lstStyle/>
        <a:p>
          <a:endParaRPr lang="en-GB"/>
        </a:p>
      </dgm:t>
    </dgm:pt>
    <dgm:pt modelId="{23E4CD27-2B5A-4C5F-AA08-870C8BC086E2}" type="sibTrans" cxnId="{31C5E880-E6C4-48D8-BAC5-DF141BA87630}">
      <dgm:prSet/>
      <dgm:spPr/>
      <dgm:t>
        <a:bodyPr/>
        <a:lstStyle/>
        <a:p>
          <a:endParaRPr lang="en-GB"/>
        </a:p>
      </dgm:t>
    </dgm:pt>
    <dgm:pt modelId="{BE6E82E4-149B-4DC3-840F-B70C49044864}">
      <dgm:prSet phldrT="[Text]" phldr="1"/>
      <dgm:spPr/>
      <dgm:t>
        <a:bodyPr/>
        <a:lstStyle/>
        <a:p>
          <a:endParaRPr lang="en-GB"/>
        </a:p>
      </dgm:t>
    </dgm:pt>
    <dgm:pt modelId="{E5BBEDA3-A9FC-4ADF-A0CC-692FD6BD0473}" type="parTrans" cxnId="{43D9746B-B4D8-4FFB-B199-ECBE1EFEC103}">
      <dgm:prSet/>
      <dgm:spPr/>
      <dgm:t>
        <a:bodyPr/>
        <a:lstStyle/>
        <a:p>
          <a:endParaRPr lang="en-GB"/>
        </a:p>
      </dgm:t>
    </dgm:pt>
    <dgm:pt modelId="{7AA20538-D675-4AAC-B8D9-099E303D9CA1}" type="sibTrans" cxnId="{43D9746B-B4D8-4FFB-B199-ECBE1EFEC103}">
      <dgm:prSet/>
      <dgm:spPr/>
      <dgm:t>
        <a:bodyPr/>
        <a:lstStyle/>
        <a:p>
          <a:endParaRPr lang="en-GB"/>
        </a:p>
      </dgm:t>
    </dgm:pt>
    <dgm:pt modelId="{94387430-C0D9-4415-94AC-688DBCBC414B}">
      <dgm:prSet phldrT="[Text]" phldr="1"/>
      <dgm:spPr/>
      <dgm:t>
        <a:bodyPr/>
        <a:lstStyle/>
        <a:p>
          <a:endParaRPr lang="en-GB"/>
        </a:p>
      </dgm:t>
    </dgm:pt>
    <dgm:pt modelId="{CB5140FD-FD85-42B1-972D-5928CD47188A}" type="parTrans" cxnId="{FBDE2759-12C7-4A87-BEE8-3C351FED6FE6}">
      <dgm:prSet/>
      <dgm:spPr/>
      <dgm:t>
        <a:bodyPr/>
        <a:lstStyle/>
        <a:p>
          <a:endParaRPr lang="en-GB"/>
        </a:p>
      </dgm:t>
    </dgm:pt>
    <dgm:pt modelId="{733D93DF-520A-4ACB-B5B8-99F222F6706A}" type="sibTrans" cxnId="{FBDE2759-12C7-4A87-BEE8-3C351FED6FE6}">
      <dgm:prSet/>
      <dgm:spPr/>
      <dgm:t>
        <a:bodyPr/>
        <a:lstStyle/>
        <a:p>
          <a:endParaRPr lang="en-GB"/>
        </a:p>
      </dgm:t>
    </dgm:pt>
    <dgm:pt modelId="{A440CB01-22D6-44CE-AF4E-BE74FDBA9F86}" type="pres">
      <dgm:prSet presAssocID="{ADEDFF99-A08C-48F5-948E-731FE5D6F9A3}" presName="Name0" presStyleCnt="0">
        <dgm:presLayoutVars>
          <dgm:dir/>
          <dgm:animLvl val="lvl"/>
          <dgm:resizeHandles val="exact"/>
        </dgm:presLayoutVars>
      </dgm:prSet>
      <dgm:spPr/>
    </dgm:pt>
    <dgm:pt modelId="{16AB517D-5BA0-4CA6-A83E-F9A67D56F7EE}" type="pres">
      <dgm:prSet presAssocID="{B6A843AF-FED9-461D-918D-B4865A377B12}" presName="composite" presStyleCnt="0"/>
      <dgm:spPr/>
    </dgm:pt>
    <dgm:pt modelId="{F07033C8-9DEF-448B-BA29-5AA1D03CC597}" type="pres">
      <dgm:prSet presAssocID="{B6A843AF-FED9-461D-918D-B4865A377B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22E9ACC-CB7C-476F-8CDF-4C4A5AC49642}" type="pres">
      <dgm:prSet presAssocID="{B6A843AF-FED9-461D-918D-B4865A377B12}" presName="desTx" presStyleLbl="alignAccFollowNode1" presStyleIdx="0" presStyleCnt="3">
        <dgm:presLayoutVars>
          <dgm:bulletEnabled val="1"/>
        </dgm:presLayoutVars>
      </dgm:prSet>
      <dgm:spPr/>
    </dgm:pt>
    <dgm:pt modelId="{2C174375-AF7B-4FE9-A30F-E5C06DF84805}" type="pres">
      <dgm:prSet presAssocID="{91FEADCB-E3D4-403B-B58E-3892CD42C070}" presName="space" presStyleCnt="0"/>
      <dgm:spPr/>
    </dgm:pt>
    <dgm:pt modelId="{AF00D7BD-6970-4F38-9539-33FA528AFAAF}" type="pres">
      <dgm:prSet presAssocID="{A15146E6-9EC6-40B4-B345-CEB969A44653}" presName="composite" presStyleCnt="0"/>
      <dgm:spPr/>
    </dgm:pt>
    <dgm:pt modelId="{93645C87-4A88-4A21-805F-F5213E5CAF02}" type="pres">
      <dgm:prSet presAssocID="{A15146E6-9EC6-40B4-B345-CEB969A4465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B8DCA5D-9520-4D8A-8A3B-427D1A560DE4}" type="pres">
      <dgm:prSet presAssocID="{A15146E6-9EC6-40B4-B345-CEB969A44653}" presName="desTx" presStyleLbl="alignAccFollowNode1" presStyleIdx="1" presStyleCnt="3">
        <dgm:presLayoutVars>
          <dgm:bulletEnabled val="1"/>
        </dgm:presLayoutVars>
      </dgm:prSet>
      <dgm:spPr/>
    </dgm:pt>
    <dgm:pt modelId="{16BF4B33-A31A-40CB-A8FB-99366415A25C}" type="pres">
      <dgm:prSet presAssocID="{D5F2DDA9-BDBF-4E8B-9640-0E714E083992}" presName="space" presStyleCnt="0"/>
      <dgm:spPr/>
    </dgm:pt>
    <dgm:pt modelId="{DDCEEE08-DCCD-401C-B6AC-CB59EDE5D58A}" type="pres">
      <dgm:prSet presAssocID="{26DF7C4D-7BEC-4EA2-8D52-70617ED2DB69}" presName="composite" presStyleCnt="0"/>
      <dgm:spPr/>
    </dgm:pt>
    <dgm:pt modelId="{741C9356-AFCE-4667-B598-46F124C547CB}" type="pres">
      <dgm:prSet presAssocID="{26DF7C4D-7BEC-4EA2-8D52-70617ED2DB6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371A9CD-66FF-4646-B3D3-E7A072F75C63}" type="pres">
      <dgm:prSet presAssocID="{26DF7C4D-7BEC-4EA2-8D52-70617ED2DB6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9C1E200-74F7-4463-BC9C-C35BB7F215CC}" srcId="{A15146E6-9EC6-40B4-B345-CEB969A44653}" destId="{95AD7967-A841-4E94-AD53-DA9650E576F1}" srcOrd="1" destOrd="0" parTransId="{0D13D8F0-8E37-4BE5-9A4C-8AC4B415EBE3}" sibTransId="{F9A2AEBB-907B-4917-9FCA-50650CFB24C6}"/>
    <dgm:cxn modelId="{308E3A03-A0FF-4CAD-8B58-D64F8AA799A6}" type="presOf" srcId="{94387430-C0D9-4415-94AC-688DBCBC414B}" destId="{5371A9CD-66FF-4646-B3D3-E7A072F75C63}" srcOrd="0" destOrd="1" presId="urn:microsoft.com/office/officeart/2005/8/layout/hList1"/>
    <dgm:cxn modelId="{BA2D5303-8215-4803-80DF-EEFF3B5449AB}" srcId="{A15146E6-9EC6-40B4-B345-CEB969A44653}" destId="{11FE9AD6-BE75-46EC-8C3C-D07679DA4021}" srcOrd="0" destOrd="0" parTransId="{1031AC19-E2B1-4BA7-AE3E-998128C55973}" sibTransId="{3A4BDB70-4BA3-4DBF-B5BE-7590338673F0}"/>
    <dgm:cxn modelId="{685C7813-F836-4216-93E6-0B022CC21647}" srcId="{ADEDFF99-A08C-48F5-948E-731FE5D6F9A3}" destId="{B6A843AF-FED9-461D-918D-B4865A377B12}" srcOrd="0" destOrd="0" parTransId="{4B0649DA-3E04-43F1-85EA-192F6E4F58F0}" sibTransId="{91FEADCB-E3D4-403B-B58E-3892CD42C070}"/>
    <dgm:cxn modelId="{83510024-BC87-4E03-BF48-094FA2428FB7}" srcId="{ADEDFF99-A08C-48F5-948E-731FE5D6F9A3}" destId="{A15146E6-9EC6-40B4-B345-CEB969A44653}" srcOrd="1" destOrd="0" parTransId="{DFC03598-D454-45C4-AA77-01A05AB9D3BB}" sibTransId="{D5F2DDA9-BDBF-4E8B-9640-0E714E083992}"/>
    <dgm:cxn modelId="{4852CD24-51BC-4057-8908-86CA0CA7D734}" type="presOf" srcId="{11FE9AD6-BE75-46EC-8C3C-D07679DA4021}" destId="{5B8DCA5D-9520-4D8A-8A3B-427D1A560DE4}" srcOrd="0" destOrd="0" presId="urn:microsoft.com/office/officeart/2005/8/layout/hList1"/>
    <dgm:cxn modelId="{6B531436-4D9A-4040-B0D5-04E0F1E91FA6}" srcId="{B6A843AF-FED9-461D-918D-B4865A377B12}" destId="{6EC78D9C-8FD6-43D6-9E8E-B49F03FE749C}" srcOrd="1" destOrd="0" parTransId="{FE202AFE-477F-419C-B97E-A37255225824}" sibTransId="{BD0B8636-BE10-41EC-B8E8-F32F9C33B403}"/>
    <dgm:cxn modelId="{43D9746B-B4D8-4FFB-B199-ECBE1EFEC103}" srcId="{26DF7C4D-7BEC-4EA2-8D52-70617ED2DB69}" destId="{BE6E82E4-149B-4DC3-840F-B70C49044864}" srcOrd="0" destOrd="0" parTransId="{E5BBEDA3-A9FC-4ADF-A0CC-692FD6BD0473}" sibTransId="{7AA20538-D675-4AAC-B8D9-099E303D9CA1}"/>
    <dgm:cxn modelId="{366DF96C-4491-46CB-B5D2-66FD16B0C6E5}" type="presOf" srcId="{B6A843AF-FED9-461D-918D-B4865A377B12}" destId="{F07033C8-9DEF-448B-BA29-5AA1D03CC597}" srcOrd="0" destOrd="0" presId="urn:microsoft.com/office/officeart/2005/8/layout/hList1"/>
    <dgm:cxn modelId="{03DB776E-0619-4B71-A957-CF7C34F54A61}" srcId="{B6A843AF-FED9-461D-918D-B4865A377B12}" destId="{B8461423-25AD-4B16-9DBA-6AA8C8947C81}" srcOrd="0" destOrd="0" parTransId="{73EDD9BC-0235-46BD-9F30-35D510110A8A}" sibTransId="{94E817CF-BA99-4183-A1D6-88A4BAE4A94B}"/>
    <dgm:cxn modelId="{0B7BFB74-AB83-4BA0-BBAA-8305E0BA9EAE}" type="presOf" srcId="{26DF7C4D-7BEC-4EA2-8D52-70617ED2DB69}" destId="{741C9356-AFCE-4667-B598-46F124C547CB}" srcOrd="0" destOrd="0" presId="urn:microsoft.com/office/officeart/2005/8/layout/hList1"/>
    <dgm:cxn modelId="{FBDE2759-12C7-4A87-BEE8-3C351FED6FE6}" srcId="{26DF7C4D-7BEC-4EA2-8D52-70617ED2DB69}" destId="{94387430-C0D9-4415-94AC-688DBCBC414B}" srcOrd="1" destOrd="0" parTransId="{CB5140FD-FD85-42B1-972D-5928CD47188A}" sibTransId="{733D93DF-520A-4ACB-B5B8-99F222F6706A}"/>
    <dgm:cxn modelId="{31C5E880-E6C4-48D8-BAC5-DF141BA87630}" srcId="{ADEDFF99-A08C-48F5-948E-731FE5D6F9A3}" destId="{26DF7C4D-7BEC-4EA2-8D52-70617ED2DB69}" srcOrd="2" destOrd="0" parTransId="{1161A7A9-2330-4DA2-B2C7-6289D6B2E7CD}" sibTransId="{23E4CD27-2B5A-4C5F-AA08-870C8BC086E2}"/>
    <dgm:cxn modelId="{5C57EA90-13DB-4D90-995A-FA711544819C}" type="presOf" srcId="{BE6E82E4-149B-4DC3-840F-B70C49044864}" destId="{5371A9CD-66FF-4646-B3D3-E7A072F75C63}" srcOrd="0" destOrd="0" presId="urn:microsoft.com/office/officeart/2005/8/layout/hList1"/>
    <dgm:cxn modelId="{7C52C995-1847-49B0-9A69-2184E7837489}" type="presOf" srcId="{6EC78D9C-8FD6-43D6-9E8E-B49F03FE749C}" destId="{B22E9ACC-CB7C-476F-8CDF-4C4A5AC49642}" srcOrd="0" destOrd="1" presId="urn:microsoft.com/office/officeart/2005/8/layout/hList1"/>
    <dgm:cxn modelId="{63BDE9D3-2A4D-415D-B03C-AFE45EC23DC9}" type="presOf" srcId="{A15146E6-9EC6-40B4-B345-CEB969A44653}" destId="{93645C87-4A88-4A21-805F-F5213E5CAF02}" srcOrd="0" destOrd="0" presId="urn:microsoft.com/office/officeart/2005/8/layout/hList1"/>
    <dgm:cxn modelId="{E0FA55D4-08F7-41BD-946F-1B1727102D6A}" type="presOf" srcId="{ADEDFF99-A08C-48F5-948E-731FE5D6F9A3}" destId="{A440CB01-22D6-44CE-AF4E-BE74FDBA9F86}" srcOrd="0" destOrd="0" presId="urn:microsoft.com/office/officeart/2005/8/layout/hList1"/>
    <dgm:cxn modelId="{63C958D8-7C48-40F7-BD35-BEEFBE277D80}" type="presOf" srcId="{95AD7967-A841-4E94-AD53-DA9650E576F1}" destId="{5B8DCA5D-9520-4D8A-8A3B-427D1A560DE4}" srcOrd="0" destOrd="1" presId="urn:microsoft.com/office/officeart/2005/8/layout/hList1"/>
    <dgm:cxn modelId="{260248DB-1BDC-4C2C-ADE5-D8874C3F2EC3}" type="presOf" srcId="{B8461423-25AD-4B16-9DBA-6AA8C8947C81}" destId="{B22E9ACC-CB7C-476F-8CDF-4C4A5AC49642}" srcOrd="0" destOrd="0" presId="urn:microsoft.com/office/officeart/2005/8/layout/hList1"/>
    <dgm:cxn modelId="{7BCE7F3B-80F2-4378-A22A-D52BC7C1751B}" type="presParOf" srcId="{A440CB01-22D6-44CE-AF4E-BE74FDBA9F86}" destId="{16AB517D-5BA0-4CA6-A83E-F9A67D56F7EE}" srcOrd="0" destOrd="0" presId="urn:microsoft.com/office/officeart/2005/8/layout/hList1"/>
    <dgm:cxn modelId="{17E6696B-243F-483B-BB78-8004524BD361}" type="presParOf" srcId="{16AB517D-5BA0-4CA6-A83E-F9A67D56F7EE}" destId="{F07033C8-9DEF-448B-BA29-5AA1D03CC597}" srcOrd="0" destOrd="0" presId="urn:microsoft.com/office/officeart/2005/8/layout/hList1"/>
    <dgm:cxn modelId="{7E1FA608-8EE4-4FDA-9AC1-65B81558D40D}" type="presParOf" srcId="{16AB517D-5BA0-4CA6-A83E-F9A67D56F7EE}" destId="{B22E9ACC-CB7C-476F-8CDF-4C4A5AC49642}" srcOrd="1" destOrd="0" presId="urn:microsoft.com/office/officeart/2005/8/layout/hList1"/>
    <dgm:cxn modelId="{F74879F0-8B3E-4626-8B33-F5ED9ADA745A}" type="presParOf" srcId="{A440CB01-22D6-44CE-AF4E-BE74FDBA9F86}" destId="{2C174375-AF7B-4FE9-A30F-E5C06DF84805}" srcOrd="1" destOrd="0" presId="urn:microsoft.com/office/officeart/2005/8/layout/hList1"/>
    <dgm:cxn modelId="{2B4014A2-922A-45AC-8685-6F5E567CA221}" type="presParOf" srcId="{A440CB01-22D6-44CE-AF4E-BE74FDBA9F86}" destId="{AF00D7BD-6970-4F38-9539-33FA528AFAAF}" srcOrd="2" destOrd="0" presId="urn:microsoft.com/office/officeart/2005/8/layout/hList1"/>
    <dgm:cxn modelId="{87A9CF35-983B-42F3-825E-CC73022BD0D9}" type="presParOf" srcId="{AF00D7BD-6970-4F38-9539-33FA528AFAAF}" destId="{93645C87-4A88-4A21-805F-F5213E5CAF02}" srcOrd="0" destOrd="0" presId="urn:microsoft.com/office/officeart/2005/8/layout/hList1"/>
    <dgm:cxn modelId="{6E8484E4-4675-4A5B-BB5C-B2FEA4AD5FDB}" type="presParOf" srcId="{AF00D7BD-6970-4F38-9539-33FA528AFAAF}" destId="{5B8DCA5D-9520-4D8A-8A3B-427D1A560DE4}" srcOrd="1" destOrd="0" presId="urn:microsoft.com/office/officeart/2005/8/layout/hList1"/>
    <dgm:cxn modelId="{58059C37-E3BA-4039-9234-7C8C37621574}" type="presParOf" srcId="{A440CB01-22D6-44CE-AF4E-BE74FDBA9F86}" destId="{16BF4B33-A31A-40CB-A8FB-99366415A25C}" srcOrd="3" destOrd="0" presId="urn:microsoft.com/office/officeart/2005/8/layout/hList1"/>
    <dgm:cxn modelId="{B8DEF425-208A-4C43-BC8F-E9554493168B}" type="presParOf" srcId="{A440CB01-22D6-44CE-AF4E-BE74FDBA9F86}" destId="{DDCEEE08-DCCD-401C-B6AC-CB59EDE5D58A}" srcOrd="4" destOrd="0" presId="urn:microsoft.com/office/officeart/2005/8/layout/hList1"/>
    <dgm:cxn modelId="{3F78B624-5D73-4310-A9F8-842A5FD4FBA5}" type="presParOf" srcId="{DDCEEE08-DCCD-401C-B6AC-CB59EDE5D58A}" destId="{741C9356-AFCE-4667-B598-46F124C547CB}" srcOrd="0" destOrd="0" presId="urn:microsoft.com/office/officeart/2005/8/layout/hList1"/>
    <dgm:cxn modelId="{6178B7C5-9D5D-41D1-B7C4-7D4BF86A8A7D}" type="presParOf" srcId="{DDCEEE08-DCCD-401C-B6AC-CB59EDE5D58A}" destId="{5371A9CD-66FF-4646-B3D3-E7A072F75C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8486BC-774C-4A72-B254-3B66486706E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16292BF-1127-451D-B394-6133EE728E43}">
      <dgm:prSet phldrT="[Text]"/>
      <dgm:spPr/>
      <dgm:t>
        <a:bodyPr/>
        <a:lstStyle/>
        <a:p>
          <a:r>
            <a:rPr lang="en-GB" dirty="0"/>
            <a:t>Location Header</a:t>
          </a:r>
        </a:p>
      </dgm:t>
    </dgm:pt>
    <dgm:pt modelId="{C5982FDB-6565-42AE-A261-0D2DB6323AD8}" type="parTrans" cxnId="{70D664CA-86B1-457C-873D-4FC4ABEAA9FE}">
      <dgm:prSet/>
      <dgm:spPr/>
      <dgm:t>
        <a:bodyPr/>
        <a:lstStyle/>
        <a:p>
          <a:endParaRPr lang="en-GB"/>
        </a:p>
      </dgm:t>
    </dgm:pt>
    <dgm:pt modelId="{B379DD1E-E347-4535-BBD6-414E4951A4FC}" type="sibTrans" cxnId="{70D664CA-86B1-457C-873D-4FC4ABEAA9FE}">
      <dgm:prSet/>
      <dgm:spPr/>
      <dgm:t>
        <a:bodyPr/>
        <a:lstStyle/>
        <a:p>
          <a:endParaRPr lang="en-GB"/>
        </a:p>
      </dgm:t>
    </dgm:pt>
    <dgm:pt modelId="{E92985D1-3B9B-485F-A8E7-E9EA62ED61CD}">
      <dgm:prSet phldrT="[Text]"/>
      <dgm:spPr/>
      <dgm:t>
        <a:bodyPr/>
        <a:lstStyle/>
        <a:p>
          <a:r>
            <a:rPr lang="en-GB" dirty="0"/>
            <a:t>Name</a:t>
          </a:r>
        </a:p>
      </dgm:t>
    </dgm:pt>
    <dgm:pt modelId="{E84BF68C-5873-4825-A729-1172503C37DB}" type="parTrans" cxnId="{8F99D32A-131A-411E-80F7-84B26CEE5711}">
      <dgm:prSet/>
      <dgm:spPr/>
      <dgm:t>
        <a:bodyPr/>
        <a:lstStyle/>
        <a:p>
          <a:endParaRPr lang="en-GB"/>
        </a:p>
      </dgm:t>
    </dgm:pt>
    <dgm:pt modelId="{89F3AC23-5D21-43AB-9BA0-DE2DAB35A5FC}" type="sibTrans" cxnId="{8F99D32A-131A-411E-80F7-84B26CEE5711}">
      <dgm:prSet/>
      <dgm:spPr/>
      <dgm:t>
        <a:bodyPr/>
        <a:lstStyle/>
        <a:p>
          <a:endParaRPr lang="en-GB"/>
        </a:p>
      </dgm:t>
    </dgm:pt>
    <dgm:pt modelId="{809E0711-A9D8-4153-9D6A-808EC05C60A4}">
      <dgm:prSet phldrT="[Text]"/>
      <dgm:spPr/>
      <dgm:t>
        <a:bodyPr/>
        <a:lstStyle/>
        <a:p>
          <a:r>
            <a:rPr lang="en-GB" dirty="0"/>
            <a:t>Address</a:t>
          </a:r>
        </a:p>
      </dgm:t>
    </dgm:pt>
    <dgm:pt modelId="{621F78A1-C57D-4379-A275-A1CEBA26EDFB}" type="parTrans" cxnId="{6AFDF1B1-67EE-49EB-AEBD-76F54D8F9D02}">
      <dgm:prSet/>
      <dgm:spPr/>
      <dgm:t>
        <a:bodyPr/>
        <a:lstStyle/>
        <a:p>
          <a:endParaRPr lang="en-GB"/>
        </a:p>
      </dgm:t>
    </dgm:pt>
    <dgm:pt modelId="{8B386AFB-229C-4CA0-B743-51649FCD0F36}" type="sibTrans" cxnId="{6AFDF1B1-67EE-49EB-AEBD-76F54D8F9D02}">
      <dgm:prSet/>
      <dgm:spPr/>
      <dgm:t>
        <a:bodyPr/>
        <a:lstStyle/>
        <a:p>
          <a:endParaRPr lang="en-GB"/>
        </a:p>
      </dgm:t>
    </dgm:pt>
    <dgm:pt modelId="{1FE82A94-75CB-435A-8937-50174366CC1C}">
      <dgm:prSet phldrT="[Text]"/>
      <dgm:spPr/>
      <dgm:t>
        <a:bodyPr/>
        <a:lstStyle/>
        <a:p>
          <a:r>
            <a:rPr lang="en-GB" dirty="0"/>
            <a:t>Location Details</a:t>
          </a:r>
        </a:p>
      </dgm:t>
    </dgm:pt>
    <dgm:pt modelId="{84944948-4E1D-4881-81AD-FA046FB9D3CA}" type="parTrans" cxnId="{65F3024D-EC09-49AE-9BE9-DEEE90021347}">
      <dgm:prSet/>
      <dgm:spPr/>
      <dgm:t>
        <a:bodyPr/>
        <a:lstStyle/>
        <a:p>
          <a:endParaRPr lang="en-GB"/>
        </a:p>
      </dgm:t>
    </dgm:pt>
    <dgm:pt modelId="{F001DC73-8327-4956-BE56-8703A5CDF48D}" type="sibTrans" cxnId="{65F3024D-EC09-49AE-9BE9-DEEE90021347}">
      <dgm:prSet/>
      <dgm:spPr/>
      <dgm:t>
        <a:bodyPr/>
        <a:lstStyle/>
        <a:p>
          <a:endParaRPr lang="en-GB"/>
        </a:p>
      </dgm:t>
    </dgm:pt>
    <dgm:pt modelId="{E571CFB8-4CF7-42B7-AC5F-8E28B0023205}">
      <dgm:prSet phldrT="[Text]"/>
      <dgm:spPr/>
      <dgm:t>
        <a:bodyPr/>
        <a:lstStyle/>
        <a:p>
          <a:r>
            <a:rPr lang="en-GB" dirty="0"/>
            <a:t>Class room number</a:t>
          </a:r>
        </a:p>
      </dgm:t>
    </dgm:pt>
    <dgm:pt modelId="{9C7C68FA-EED3-4C32-87E0-A7A364EE4C63}" type="parTrans" cxnId="{E955DD66-E248-4807-81DD-E01F842B7CCC}">
      <dgm:prSet/>
      <dgm:spPr/>
      <dgm:t>
        <a:bodyPr/>
        <a:lstStyle/>
        <a:p>
          <a:endParaRPr lang="en-GB"/>
        </a:p>
      </dgm:t>
    </dgm:pt>
    <dgm:pt modelId="{168B1BE5-46C3-4A75-A76A-119CE9A0AB36}" type="sibTrans" cxnId="{E955DD66-E248-4807-81DD-E01F842B7CCC}">
      <dgm:prSet/>
      <dgm:spPr/>
      <dgm:t>
        <a:bodyPr/>
        <a:lstStyle/>
        <a:p>
          <a:endParaRPr lang="en-GB"/>
        </a:p>
      </dgm:t>
    </dgm:pt>
    <dgm:pt modelId="{D583CCCA-8D05-405D-B91E-2E0879266218}">
      <dgm:prSet phldrT="[Text]"/>
      <dgm:spPr/>
      <dgm:t>
        <a:bodyPr/>
        <a:lstStyle/>
        <a:p>
          <a:r>
            <a:rPr lang="en-GB" dirty="0"/>
            <a:t>Seating capacity</a:t>
          </a:r>
        </a:p>
      </dgm:t>
    </dgm:pt>
    <dgm:pt modelId="{ACFA001D-18F6-4390-BBB9-8E772A74A85F}" type="parTrans" cxnId="{FADE01C5-2E8C-4EFF-846A-EF0F494F9810}">
      <dgm:prSet/>
      <dgm:spPr/>
      <dgm:t>
        <a:bodyPr/>
        <a:lstStyle/>
        <a:p>
          <a:endParaRPr lang="en-GB"/>
        </a:p>
      </dgm:t>
    </dgm:pt>
    <dgm:pt modelId="{1D1B115B-B016-48FE-8D02-5E22E9FA9C72}" type="sibTrans" cxnId="{FADE01C5-2E8C-4EFF-846A-EF0F494F9810}">
      <dgm:prSet/>
      <dgm:spPr/>
      <dgm:t>
        <a:bodyPr/>
        <a:lstStyle/>
        <a:p>
          <a:endParaRPr lang="en-GB"/>
        </a:p>
      </dgm:t>
    </dgm:pt>
    <dgm:pt modelId="{2010CD29-F06E-4A28-922B-3BC31797C571}">
      <dgm:prSet phldrT="[Text]" phldr="1"/>
      <dgm:spPr/>
      <dgm:t>
        <a:bodyPr/>
        <a:lstStyle/>
        <a:p>
          <a:endParaRPr lang="en-GB"/>
        </a:p>
      </dgm:t>
    </dgm:pt>
    <dgm:pt modelId="{9C37E11B-7FB4-4042-A983-0F9F2FDE4B39}" type="parTrans" cxnId="{C3E90EF1-E931-4D84-B64B-667084AE0EBA}">
      <dgm:prSet/>
      <dgm:spPr/>
      <dgm:t>
        <a:bodyPr/>
        <a:lstStyle/>
        <a:p>
          <a:endParaRPr lang="en-GB"/>
        </a:p>
      </dgm:t>
    </dgm:pt>
    <dgm:pt modelId="{4BB5C5AB-A7A9-4C33-8872-457E2844AAD4}" type="sibTrans" cxnId="{C3E90EF1-E931-4D84-B64B-667084AE0EBA}">
      <dgm:prSet/>
      <dgm:spPr/>
      <dgm:t>
        <a:bodyPr/>
        <a:lstStyle/>
        <a:p>
          <a:endParaRPr lang="en-GB"/>
        </a:p>
      </dgm:t>
    </dgm:pt>
    <dgm:pt modelId="{9BCFB988-F0A5-465C-B6B9-91ECFFA1B74B}">
      <dgm:prSet phldrT="[Text]" phldr="1"/>
      <dgm:spPr/>
      <dgm:t>
        <a:bodyPr/>
        <a:lstStyle/>
        <a:p>
          <a:endParaRPr lang="en-GB"/>
        </a:p>
      </dgm:t>
    </dgm:pt>
    <dgm:pt modelId="{5CFF885D-1B9E-432A-9548-F6AC2C909A12}" type="parTrans" cxnId="{9287555C-8F1C-4D9E-A049-7CB9AC5EDC52}">
      <dgm:prSet/>
      <dgm:spPr/>
      <dgm:t>
        <a:bodyPr/>
        <a:lstStyle/>
        <a:p>
          <a:endParaRPr lang="en-GB"/>
        </a:p>
      </dgm:t>
    </dgm:pt>
    <dgm:pt modelId="{2D2D78CB-9B69-43FC-B01B-560D86907AAD}" type="sibTrans" cxnId="{9287555C-8F1C-4D9E-A049-7CB9AC5EDC52}">
      <dgm:prSet/>
      <dgm:spPr/>
      <dgm:t>
        <a:bodyPr/>
        <a:lstStyle/>
        <a:p>
          <a:endParaRPr lang="en-GB"/>
        </a:p>
      </dgm:t>
    </dgm:pt>
    <dgm:pt modelId="{29DA7502-C9FA-49E7-80C7-6356AF4D1136}">
      <dgm:prSet phldrT="[Text]" phldr="1"/>
      <dgm:spPr/>
      <dgm:t>
        <a:bodyPr/>
        <a:lstStyle/>
        <a:p>
          <a:endParaRPr lang="en-GB"/>
        </a:p>
      </dgm:t>
    </dgm:pt>
    <dgm:pt modelId="{CAA7694A-18C0-44BF-BF6D-AAB09E936694}" type="parTrans" cxnId="{04D06DBD-A42E-44B3-9B19-E98201E06119}">
      <dgm:prSet/>
      <dgm:spPr/>
      <dgm:t>
        <a:bodyPr/>
        <a:lstStyle/>
        <a:p>
          <a:endParaRPr lang="en-GB"/>
        </a:p>
      </dgm:t>
    </dgm:pt>
    <dgm:pt modelId="{6C07909D-492A-4693-B8F8-F39F853C9F0B}" type="sibTrans" cxnId="{04D06DBD-A42E-44B3-9B19-E98201E06119}">
      <dgm:prSet/>
      <dgm:spPr/>
      <dgm:t>
        <a:bodyPr/>
        <a:lstStyle/>
        <a:p>
          <a:endParaRPr lang="en-GB"/>
        </a:p>
      </dgm:t>
    </dgm:pt>
    <dgm:pt modelId="{D3B4F26F-4992-459B-9CA1-5CD2CA6F08A7}">
      <dgm:prSet phldrT="[Text]"/>
      <dgm:spPr/>
      <dgm:t>
        <a:bodyPr/>
        <a:lstStyle/>
        <a:p>
          <a:r>
            <a:rPr lang="en-GB" dirty="0"/>
            <a:t>Class room number</a:t>
          </a:r>
        </a:p>
      </dgm:t>
    </dgm:pt>
    <dgm:pt modelId="{17FA96C1-F3FE-426E-89A6-01B23FB5CDBD}" type="parTrans" cxnId="{18C61014-0752-473D-83EB-76B2542C0B8F}">
      <dgm:prSet/>
      <dgm:spPr/>
      <dgm:t>
        <a:bodyPr/>
        <a:lstStyle/>
        <a:p>
          <a:endParaRPr lang="en-GB"/>
        </a:p>
      </dgm:t>
    </dgm:pt>
    <dgm:pt modelId="{6A425604-DE7D-4B74-A688-4D5076EAD8F0}" type="sibTrans" cxnId="{18C61014-0752-473D-83EB-76B2542C0B8F}">
      <dgm:prSet/>
      <dgm:spPr/>
      <dgm:t>
        <a:bodyPr/>
        <a:lstStyle/>
        <a:p>
          <a:endParaRPr lang="en-GB"/>
        </a:p>
      </dgm:t>
    </dgm:pt>
    <dgm:pt modelId="{EFABE531-1054-447D-88BC-849229B8E7E8}" type="pres">
      <dgm:prSet presAssocID="{B38486BC-774C-4A72-B254-3B66486706E4}" presName="Name0" presStyleCnt="0">
        <dgm:presLayoutVars>
          <dgm:dir/>
          <dgm:animLvl val="lvl"/>
          <dgm:resizeHandles val="exact"/>
        </dgm:presLayoutVars>
      </dgm:prSet>
      <dgm:spPr/>
    </dgm:pt>
    <dgm:pt modelId="{90250A9B-1226-44FB-9D67-39482AC9AC45}" type="pres">
      <dgm:prSet presAssocID="{016292BF-1127-451D-B394-6133EE728E43}" presName="composite" presStyleCnt="0"/>
      <dgm:spPr/>
    </dgm:pt>
    <dgm:pt modelId="{2DC6D7D2-A949-45B4-87B4-40CE73AD5501}" type="pres">
      <dgm:prSet presAssocID="{016292BF-1127-451D-B394-6133EE728E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587E604-62E6-4668-AC12-C7EAF3A87218}" type="pres">
      <dgm:prSet presAssocID="{016292BF-1127-451D-B394-6133EE728E43}" presName="desTx" presStyleLbl="alignAccFollowNode1" presStyleIdx="0" presStyleCnt="3">
        <dgm:presLayoutVars>
          <dgm:bulletEnabled val="1"/>
        </dgm:presLayoutVars>
      </dgm:prSet>
      <dgm:spPr/>
    </dgm:pt>
    <dgm:pt modelId="{C2EE26D2-BC9E-480D-971B-0C2E951EBB08}" type="pres">
      <dgm:prSet presAssocID="{B379DD1E-E347-4535-BBD6-414E4951A4FC}" presName="space" presStyleCnt="0"/>
      <dgm:spPr/>
    </dgm:pt>
    <dgm:pt modelId="{C05A9534-9DCB-40E3-BC6F-70D86D419910}" type="pres">
      <dgm:prSet presAssocID="{1FE82A94-75CB-435A-8937-50174366CC1C}" presName="composite" presStyleCnt="0"/>
      <dgm:spPr/>
    </dgm:pt>
    <dgm:pt modelId="{2A8156E1-00D3-4D3F-B72C-642676086C43}" type="pres">
      <dgm:prSet presAssocID="{1FE82A94-75CB-435A-8937-50174366CC1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9AF3383-14E1-424C-841E-9CCB65983F1B}" type="pres">
      <dgm:prSet presAssocID="{1FE82A94-75CB-435A-8937-50174366CC1C}" presName="desTx" presStyleLbl="alignAccFollowNode1" presStyleIdx="1" presStyleCnt="3">
        <dgm:presLayoutVars>
          <dgm:bulletEnabled val="1"/>
        </dgm:presLayoutVars>
      </dgm:prSet>
      <dgm:spPr/>
    </dgm:pt>
    <dgm:pt modelId="{C09AC032-C92C-4B51-A078-1BB92D2F07B9}" type="pres">
      <dgm:prSet presAssocID="{F001DC73-8327-4956-BE56-8703A5CDF48D}" presName="space" presStyleCnt="0"/>
      <dgm:spPr/>
    </dgm:pt>
    <dgm:pt modelId="{C23CD6C7-A610-4EB9-A6C8-B3C490CEB206}" type="pres">
      <dgm:prSet presAssocID="{2010CD29-F06E-4A28-922B-3BC31797C571}" presName="composite" presStyleCnt="0"/>
      <dgm:spPr/>
    </dgm:pt>
    <dgm:pt modelId="{F5CBFDBC-1571-4232-AA84-A3B3035DA269}" type="pres">
      <dgm:prSet presAssocID="{2010CD29-F06E-4A28-922B-3BC31797C57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7D49B1A-54CC-467E-8CA7-7D3B7FBCB831}" type="pres">
      <dgm:prSet presAssocID="{2010CD29-F06E-4A28-922B-3BC31797C57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8C61014-0752-473D-83EB-76B2542C0B8F}" srcId="{016292BF-1127-451D-B394-6133EE728E43}" destId="{D3B4F26F-4992-459B-9CA1-5CD2CA6F08A7}" srcOrd="2" destOrd="0" parTransId="{17FA96C1-F3FE-426E-89A6-01B23FB5CDBD}" sibTransId="{6A425604-DE7D-4B74-A688-4D5076EAD8F0}"/>
    <dgm:cxn modelId="{700F651C-5786-450F-BBEE-5478F99116C3}" type="presOf" srcId="{2010CD29-F06E-4A28-922B-3BC31797C571}" destId="{F5CBFDBC-1571-4232-AA84-A3B3035DA269}" srcOrd="0" destOrd="0" presId="urn:microsoft.com/office/officeart/2005/8/layout/hList1"/>
    <dgm:cxn modelId="{8F99D32A-131A-411E-80F7-84B26CEE5711}" srcId="{016292BF-1127-451D-B394-6133EE728E43}" destId="{E92985D1-3B9B-485F-A8E7-E9EA62ED61CD}" srcOrd="0" destOrd="0" parTransId="{E84BF68C-5873-4825-A729-1172503C37DB}" sibTransId="{89F3AC23-5D21-43AB-9BA0-DE2DAB35A5FC}"/>
    <dgm:cxn modelId="{DD356C2C-AC09-45AA-98C7-E531862F1D64}" type="presOf" srcId="{E92985D1-3B9B-485F-A8E7-E9EA62ED61CD}" destId="{8587E604-62E6-4668-AC12-C7EAF3A87218}" srcOrd="0" destOrd="0" presId="urn:microsoft.com/office/officeart/2005/8/layout/hList1"/>
    <dgm:cxn modelId="{9287555C-8F1C-4D9E-A049-7CB9AC5EDC52}" srcId="{2010CD29-F06E-4A28-922B-3BC31797C571}" destId="{9BCFB988-F0A5-465C-B6B9-91ECFFA1B74B}" srcOrd="0" destOrd="0" parTransId="{5CFF885D-1B9E-432A-9548-F6AC2C909A12}" sibTransId="{2D2D78CB-9B69-43FC-B01B-560D86907AAD}"/>
    <dgm:cxn modelId="{72D47545-210B-46E1-8A92-03777BFB41B7}" type="presOf" srcId="{016292BF-1127-451D-B394-6133EE728E43}" destId="{2DC6D7D2-A949-45B4-87B4-40CE73AD5501}" srcOrd="0" destOrd="0" presId="urn:microsoft.com/office/officeart/2005/8/layout/hList1"/>
    <dgm:cxn modelId="{2A40EE45-CE7F-4CA4-ADC6-9028A927E230}" type="presOf" srcId="{29DA7502-C9FA-49E7-80C7-6356AF4D1136}" destId="{97D49B1A-54CC-467E-8CA7-7D3B7FBCB831}" srcOrd="0" destOrd="1" presId="urn:microsoft.com/office/officeart/2005/8/layout/hList1"/>
    <dgm:cxn modelId="{E96CB846-CFE6-4DF6-B26C-00AA192ED6F3}" type="presOf" srcId="{809E0711-A9D8-4153-9D6A-808EC05C60A4}" destId="{8587E604-62E6-4668-AC12-C7EAF3A87218}" srcOrd="0" destOrd="1" presId="urn:microsoft.com/office/officeart/2005/8/layout/hList1"/>
    <dgm:cxn modelId="{E955DD66-E248-4807-81DD-E01F842B7CCC}" srcId="{1FE82A94-75CB-435A-8937-50174366CC1C}" destId="{E571CFB8-4CF7-42B7-AC5F-8E28B0023205}" srcOrd="0" destOrd="0" parTransId="{9C7C68FA-EED3-4C32-87E0-A7A364EE4C63}" sibTransId="{168B1BE5-46C3-4A75-A76A-119CE9A0AB36}"/>
    <dgm:cxn modelId="{65F3024D-EC09-49AE-9BE9-DEEE90021347}" srcId="{B38486BC-774C-4A72-B254-3B66486706E4}" destId="{1FE82A94-75CB-435A-8937-50174366CC1C}" srcOrd="1" destOrd="0" parTransId="{84944948-4E1D-4881-81AD-FA046FB9D3CA}" sibTransId="{F001DC73-8327-4956-BE56-8703A5CDF48D}"/>
    <dgm:cxn modelId="{8423BD59-9443-49C7-9445-802B676D39F5}" type="presOf" srcId="{D3B4F26F-4992-459B-9CA1-5CD2CA6F08A7}" destId="{8587E604-62E6-4668-AC12-C7EAF3A87218}" srcOrd="0" destOrd="2" presId="urn:microsoft.com/office/officeart/2005/8/layout/hList1"/>
    <dgm:cxn modelId="{4D55AA80-9A7A-4D8B-B523-BB829F1596D6}" type="presOf" srcId="{E571CFB8-4CF7-42B7-AC5F-8E28B0023205}" destId="{89AF3383-14E1-424C-841E-9CCB65983F1B}" srcOrd="0" destOrd="0" presId="urn:microsoft.com/office/officeart/2005/8/layout/hList1"/>
    <dgm:cxn modelId="{6AFDF1B1-67EE-49EB-AEBD-76F54D8F9D02}" srcId="{016292BF-1127-451D-B394-6133EE728E43}" destId="{809E0711-A9D8-4153-9D6A-808EC05C60A4}" srcOrd="1" destOrd="0" parTransId="{621F78A1-C57D-4379-A275-A1CEBA26EDFB}" sibTransId="{8B386AFB-229C-4CA0-B743-51649FCD0F36}"/>
    <dgm:cxn modelId="{04D06DBD-A42E-44B3-9B19-E98201E06119}" srcId="{2010CD29-F06E-4A28-922B-3BC31797C571}" destId="{29DA7502-C9FA-49E7-80C7-6356AF4D1136}" srcOrd="1" destOrd="0" parTransId="{CAA7694A-18C0-44BF-BF6D-AAB09E936694}" sibTransId="{6C07909D-492A-4693-B8F8-F39F853C9F0B}"/>
    <dgm:cxn modelId="{FADE01C5-2E8C-4EFF-846A-EF0F494F9810}" srcId="{1FE82A94-75CB-435A-8937-50174366CC1C}" destId="{D583CCCA-8D05-405D-B91E-2E0879266218}" srcOrd="1" destOrd="0" parTransId="{ACFA001D-18F6-4390-BBB9-8E772A74A85F}" sibTransId="{1D1B115B-B016-48FE-8D02-5E22E9FA9C72}"/>
    <dgm:cxn modelId="{70D664CA-86B1-457C-873D-4FC4ABEAA9FE}" srcId="{B38486BC-774C-4A72-B254-3B66486706E4}" destId="{016292BF-1127-451D-B394-6133EE728E43}" srcOrd="0" destOrd="0" parTransId="{C5982FDB-6565-42AE-A261-0D2DB6323AD8}" sibTransId="{B379DD1E-E347-4535-BBD6-414E4951A4FC}"/>
    <dgm:cxn modelId="{015B11CB-A793-407C-9529-EF64694466C2}" type="presOf" srcId="{B38486BC-774C-4A72-B254-3B66486706E4}" destId="{EFABE531-1054-447D-88BC-849229B8E7E8}" srcOrd="0" destOrd="0" presId="urn:microsoft.com/office/officeart/2005/8/layout/hList1"/>
    <dgm:cxn modelId="{FF5CCBD1-BCB1-499F-B652-A40B786E2B7C}" type="presOf" srcId="{D583CCCA-8D05-405D-B91E-2E0879266218}" destId="{89AF3383-14E1-424C-841E-9CCB65983F1B}" srcOrd="0" destOrd="1" presId="urn:microsoft.com/office/officeart/2005/8/layout/hList1"/>
    <dgm:cxn modelId="{A91FEAE9-5897-4054-B43A-2755DCBE3CBD}" type="presOf" srcId="{9BCFB988-F0A5-465C-B6B9-91ECFFA1B74B}" destId="{97D49B1A-54CC-467E-8CA7-7D3B7FBCB831}" srcOrd="0" destOrd="0" presId="urn:microsoft.com/office/officeart/2005/8/layout/hList1"/>
    <dgm:cxn modelId="{F05E13ED-43E3-4BE3-839C-66DAEBD29B35}" type="presOf" srcId="{1FE82A94-75CB-435A-8937-50174366CC1C}" destId="{2A8156E1-00D3-4D3F-B72C-642676086C43}" srcOrd="0" destOrd="0" presId="urn:microsoft.com/office/officeart/2005/8/layout/hList1"/>
    <dgm:cxn modelId="{C3E90EF1-E931-4D84-B64B-667084AE0EBA}" srcId="{B38486BC-774C-4A72-B254-3B66486706E4}" destId="{2010CD29-F06E-4A28-922B-3BC31797C571}" srcOrd="2" destOrd="0" parTransId="{9C37E11B-7FB4-4042-A983-0F9F2FDE4B39}" sibTransId="{4BB5C5AB-A7A9-4C33-8872-457E2844AAD4}"/>
    <dgm:cxn modelId="{340C5D03-B54B-4DBA-9F18-1029E5C5B780}" type="presParOf" srcId="{EFABE531-1054-447D-88BC-849229B8E7E8}" destId="{90250A9B-1226-44FB-9D67-39482AC9AC45}" srcOrd="0" destOrd="0" presId="urn:microsoft.com/office/officeart/2005/8/layout/hList1"/>
    <dgm:cxn modelId="{17DB8696-9641-4028-99BF-EE0A91288025}" type="presParOf" srcId="{90250A9B-1226-44FB-9D67-39482AC9AC45}" destId="{2DC6D7D2-A949-45B4-87B4-40CE73AD5501}" srcOrd="0" destOrd="0" presId="urn:microsoft.com/office/officeart/2005/8/layout/hList1"/>
    <dgm:cxn modelId="{6DA7377D-D755-4955-AC9C-0E5C50ACC008}" type="presParOf" srcId="{90250A9B-1226-44FB-9D67-39482AC9AC45}" destId="{8587E604-62E6-4668-AC12-C7EAF3A87218}" srcOrd="1" destOrd="0" presId="urn:microsoft.com/office/officeart/2005/8/layout/hList1"/>
    <dgm:cxn modelId="{00121863-FD98-4D2F-BC8A-1CC4A505E637}" type="presParOf" srcId="{EFABE531-1054-447D-88BC-849229B8E7E8}" destId="{C2EE26D2-BC9E-480D-971B-0C2E951EBB08}" srcOrd="1" destOrd="0" presId="urn:microsoft.com/office/officeart/2005/8/layout/hList1"/>
    <dgm:cxn modelId="{6801FD38-7EB8-4816-9B69-95A0A7ECCEDC}" type="presParOf" srcId="{EFABE531-1054-447D-88BC-849229B8E7E8}" destId="{C05A9534-9DCB-40E3-BC6F-70D86D419910}" srcOrd="2" destOrd="0" presId="urn:microsoft.com/office/officeart/2005/8/layout/hList1"/>
    <dgm:cxn modelId="{1B47252B-081C-41B4-AD06-E2EA1533E767}" type="presParOf" srcId="{C05A9534-9DCB-40E3-BC6F-70D86D419910}" destId="{2A8156E1-00D3-4D3F-B72C-642676086C43}" srcOrd="0" destOrd="0" presId="urn:microsoft.com/office/officeart/2005/8/layout/hList1"/>
    <dgm:cxn modelId="{1C753606-C445-4A9D-A259-F1F53A4488B6}" type="presParOf" srcId="{C05A9534-9DCB-40E3-BC6F-70D86D419910}" destId="{89AF3383-14E1-424C-841E-9CCB65983F1B}" srcOrd="1" destOrd="0" presId="urn:microsoft.com/office/officeart/2005/8/layout/hList1"/>
    <dgm:cxn modelId="{E2389423-0714-4F3F-A5A5-F5D868F86011}" type="presParOf" srcId="{EFABE531-1054-447D-88BC-849229B8E7E8}" destId="{C09AC032-C92C-4B51-A078-1BB92D2F07B9}" srcOrd="3" destOrd="0" presId="urn:microsoft.com/office/officeart/2005/8/layout/hList1"/>
    <dgm:cxn modelId="{58830C7B-C481-44F2-8E90-7DE0CEBB83F4}" type="presParOf" srcId="{EFABE531-1054-447D-88BC-849229B8E7E8}" destId="{C23CD6C7-A610-4EB9-A6C8-B3C490CEB206}" srcOrd="4" destOrd="0" presId="urn:microsoft.com/office/officeart/2005/8/layout/hList1"/>
    <dgm:cxn modelId="{93686389-99D5-4058-B137-C2BA740348F8}" type="presParOf" srcId="{C23CD6C7-A610-4EB9-A6C8-B3C490CEB206}" destId="{F5CBFDBC-1571-4232-AA84-A3B3035DA269}" srcOrd="0" destOrd="0" presId="urn:microsoft.com/office/officeart/2005/8/layout/hList1"/>
    <dgm:cxn modelId="{FE0B23A7-3F9B-4F38-8E6C-CA51179505B4}" type="presParOf" srcId="{C23CD6C7-A610-4EB9-A6C8-B3C490CEB206}" destId="{97D49B1A-54CC-467E-8CA7-7D3B7FBCB83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DA2EAD-BB61-49A3-9944-D4F07D68DAA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9D181AB-59E9-4ACC-84CB-6698C49A5810}">
      <dgm:prSet phldrT="[Text]"/>
      <dgm:spPr/>
      <dgm:t>
        <a:bodyPr/>
        <a:lstStyle/>
        <a:p>
          <a:r>
            <a:rPr lang="en-GB" dirty="0"/>
            <a:t>Staff-Admin</a:t>
          </a:r>
        </a:p>
      </dgm:t>
    </dgm:pt>
    <dgm:pt modelId="{A41265EE-8C0D-4C5A-8122-263C69360951}" type="parTrans" cxnId="{32CC24ED-991B-44DA-96F7-AFCB124924BD}">
      <dgm:prSet/>
      <dgm:spPr/>
      <dgm:t>
        <a:bodyPr/>
        <a:lstStyle/>
        <a:p>
          <a:endParaRPr lang="en-GB"/>
        </a:p>
      </dgm:t>
    </dgm:pt>
    <dgm:pt modelId="{F73ED508-90B6-4432-9DC7-06FD39E16A21}" type="sibTrans" cxnId="{32CC24ED-991B-44DA-96F7-AFCB124924BD}">
      <dgm:prSet/>
      <dgm:spPr/>
      <dgm:t>
        <a:bodyPr/>
        <a:lstStyle/>
        <a:p>
          <a:endParaRPr lang="en-GB"/>
        </a:p>
      </dgm:t>
    </dgm:pt>
    <dgm:pt modelId="{FC68D89F-F60C-4647-B6F9-906AFDF65E2F}">
      <dgm:prSet phldrT="[Text]" phldr="1"/>
      <dgm:spPr/>
      <dgm:t>
        <a:bodyPr/>
        <a:lstStyle/>
        <a:p>
          <a:endParaRPr lang="en-GB"/>
        </a:p>
      </dgm:t>
    </dgm:pt>
    <dgm:pt modelId="{A7D411E4-AB4C-44B8-96A1-3027D1C4ED89}" type="parTrans" cxnId="{1D762780-4625-48E5-92AD-9D2E485CA42F}">
      <dgm:prSet/>
      <dgm:spPr/>
      <dgm:t>
        <a:bodyPr/>
        <a:lstStyle/>
        <a:p>
          <a:endParaRPr lang="en-GB"/>
        </a:p>
      </dgm:t>
    </dgm:pt>
    <dgm:pt modelId="{08EC7BD6-CC72-4A52-AB2C-376821A3672B}" type="sibTrans" cxnId="{1D762780-4625-48E5-92AD-9D2E485CA42F}">
      <dgm:prSet/>
      <dgm:spPr/>
      <dgm:t>
        <a:bodyPr/>
        <a:lstStyle/>
        <a:p>
          <a:endParaRPr lang="en-GB"/>
        </a:p>
      </dgm:t>
    </dgm:pt>
    <dgm:pt modelId="{87A6A348-6BD7-4A0D-B9A3-B51FE2819956}">
      <dgm:prSet phldrT="[Text]" phldr="1"/>
      <dgm:spPr/>
      <dgm:t>
        <a:bodyPr/>
        <a:lstStyle/>
        <a:p>
          <a:endParaRPr lang="en-GB"/>
        </a:p>
      </dgm:t>
    </dgm:pt>
    <dgm:pt modelId="{CF794BC3-BB7D-4D37-8181-00B99D80B97E}" type="parTrans" cxnId="{6E9D549C-6368-470F-B4FE-F6ED34B1CFCC}">
      <dgm:prSet/>
      <dgm:spPr/>
      <dgm:t>
        <a:bodyPr/>
        <a:lstStyle/>
        <a:p>
          <a:endParaRPr lang="en-GB"/>
        </a:p>
      </dgm:t>
    </dgm:pt>
    <dgm:pt modelId="{8F31144E-15B3-4C5B-9701-4D88AB5196DC}" type="sibTrans" cxnId="{6E9D549C-6368-470F-B4FE-F6ED34B1CFCC}">
      <dgm:prSet/>
      <dgm:spPr/>
      <dgm:t>
        <a:bodyPr/>
        <a:lstStyle/>
        <a:p>
          <a:endParaRPr lang="en-GB"/>
        </a:p>
      </dgm:t>
    </dgm:pt>
    <dgm:pt modelId="{236EC2F7-694E-442C-AEFC-0CA4CA578B4B}">
      <dgm:prSet phldrT="[Text]"/>
      <dgm:spPr/>
      <dgm:t>
        <a:bodyPr/>
        <a:lstStyle/>
        <a:p>
          <a:r>
            <a:rPr lang="en-GB" dirty="0"/>
            <a:t>Staff-Teaching</a:t>
          </a:r>
        </a:p>
      </dgm:t>
    </dgm:pt>
    <dgm:pt modelId="{D2BAEA93-617C-4BAD-979D-D987D292522D}" type="parTrans" cxnId="{872AE8D1-8C5A-4D24-8DCF-C5B2DA806D47}">
      <dgm:prSet/>
      <dgm:spPr/>
      <dgm:t>
        <a:bodyPr/>
        <a:lstStyle/>
        <a:p>
          <a:endParaRPr lang="en-GB"/>
        </a:p>
      </dgm:t>
    </dgm:pt>
    <dgm:pt modelId="{5DFD9C5B-231C-461A-81F5-347978807394}" type="sibTrans" cxnId="{872AE8D1-8C5A-4D24-8DCF-C5B2DA806D47}">
      <dgm:prSet/>
      <dgm:spPr/>
      <dgm:t>
        <a:bodyPr/>
        <a:lstStyle/>
        <a:p>
          <a:endParaRPr lang="en-GB"/>
        </a:p>
      </dgm:t>
    </dgm:pt>
    <dgm:pt modelId="{FA5C6EAE-9881-4B7A-B2C9-31BF0B008231}">
      <dgm:prSet phldrT="[Text]" phldr="1"/>
      <dgm:spPr/>
      <dgm:t>
        <a:bodyPr/>
        <a:lstStyle/>
        <a:p>
          <a:endParaRPr lang="en-GB"/>
        </a:p>
      </dgm:t>
    </dgm:pt>
    <dgm:pt modelId="{6C53873B-8024-4ECC-8F84-5E5FC2A18D7F}" type="parTrans" cxnId="{3345B0DB-6D1F-42BF-8F23-257ED410970D}">
      <dgm:prSet/>
      <dgm:spPr/>
      <dgm:t>
        <a:bodyPr/>
        <a:lstStyle/>
        <a:p>
          <a:endParaRPr lang="en-GB"/>
        </a:p>
      </dgm:t>
    </dgm:pt>
    <dgm:pt modelId="{77F68DCC-0434-4E37-A897-F9DA5A735893}" type="sibTrans" cxnId="{3345B0DB-6D1F-42BF-8F23-257ED410970D}">
      <dgm:prSet/>
      <dgm:spPr/>
      <dgm:t>
        <a:bodyPr/>
        <a:lstStyle/>
        <a:p>
          <a:endParaRPr lang="en-GB"/>
        </a:p>
      </dgm:t>
    </dgm:pt>
    <dgm:pt modelId="{52BA6D45-9B24-4CE1-8F9F-CB685403CFDA}">
      <dgm:prSet phldrT="[Text]" phldr="1"/>
      <dgm:spPr/>
      <dgm:t>
        <a:bodyPr/>
        <a:lstStyle/>
        <a:p>
          <a:endParaRPr lang="en-GB"/>
        </a:p>
      </dgm:t>
    </dgm:pt>
    <dgm:pt modelId="{4DA2886A-E09E-4238-950C-884D166738AA}" type="parTrans" cxnId="{99CE925C-9509-4DCF-A69B-C4E1669A8B90}">
      <dgm:prSet/>
      <dgm:spPr/>
      <dgm:t>
        <a:bodyPr/>
        <a:lstStyle/>
        <a:p>
          <a:endParaRPr lang="en-GB"/>
        </a:p>
      </dgm:t>
    </dgm:pt>
    <dgm:pt modelId="{E1A4555D-CCCE-47DF-B8E1-9427F088500D}" type="sibTrans" cxnId="{99CE925C-9509-4DCF-A69B-C4E1669A8B90}">
      <dgm:prSet/>
      <dgm:spPr/>
      <dgm:t>
        <a:bodyPr/>
        <a:lstStyle/>
        <a:p>
          <a:endParaRPr lang="en-GB"/>
        </a:p>
      </dgm:t>
    </dgm:pt>
    <dgm:pt modelId="{CEDF3ADE-318A-4C89-B782-0CD2821E0806}">
      <dgm:prSet phldrT="[Text]"/>
      <dgm:spPr/>
      <dgm:t>
        <a:bodyPr/>
        <a:lstStyle/>
        <a:p>
          <a:r>
            <a:rPr lang="en-GB" dirty="0"/>
            <a:t>Student</a:t>
          </a:r>
        </a:p>
      </dgm:t>
    </dgm:pt>
    <dgm:pt modelId="{9CDDDA33-D0F3-4532-8918-B2C8CA295BBC}" type="parTrans" cxnId="{BCCA8FC0-BB46-4D4F-82A5-624C2EF40207}">
      <dgm:prSet/>
      <dgm:spPr/>
      <dgm:t>
        <a:bodyPr/>
        <a:lstStyle/>
        <a:p>
          <a:endParaRPr lang="en-GB"/>
        </a:p>
      </dgm:t>
    </dgm:pt>
    <dgm:pt modelId="{27A02D60-D35D-479A-84B6-68A30BA8A68D}" type="sibTrans" cxnId="{BCCA8FC0-BB46-4D4F-82A5-624C2EF40207}">
      <dgm:prSet/>
      <dgm:spPr/>
      <dgm:t>
        <a:bodyPr/>
        <a:lstStyle/>
        <a:p>
          <a:endParaRPr lang="en-GB"/>
        </a:p>
      </dgm:t>
    </dgm:pt>
    <dgm:pt modelId="{F2FDF98F-70DD-43F3-A937-79607D32FF73}">
      <dgm:prSet phldrT="[Text]" phldr="1"/>
      <dgm:spPr/>
      <dgm:t>
        <a:bodyPr/>
        <a:lstStyle/>
        <a:p>
          <a:endParaRPr lang="en-GB"/>
        </a:p>
      </dgm:t>
    </dgm:pt>
    <dgm:pt modelId="{CAF1C282-2B7F-4262-8E2F-F6BD78135C70}" type="parTrans" cxnId="{CE1154CB-6E19-4DD3-913B-955A8A87DFF3}">
      <dgm:prSet/>
      <dgm:spPr/>
      <dgm:t>
        <a:bodyPr/>
        <a:lstStyle/>
        <a:p>
          <a:endParaRPr lang="en-GB"/>
        </a:p>
      </dgm:t>
    </dgm:pt>
    <dgm:pt modelId="{3A311996-AA89-4476-A8B3-95DAF47393A7}" type="sibTrans" cxnId="{CE1154CB-6E19-4DD3-913B-955A8A87DFF3}">
      <dgm:prSet/>
      <dgm:spPr/>
      <dgm:t>
        <a:bodyPr/>
        <a:lstStyle/>
        <a:p>
          <a:endParaRPr lang="en-GB"/>
        </a:p>
      </dgm:t>
    </dgm:pt>
    <dgm:pt modelId="{7BB3457D-B4A3-41C3-A2D5-BA916C548AB9}">
      <dgm:prSet phldrT="[Text]" phldr="1"/>
      <dgm:spPr/>
      <dgm:t>
        <a:bodyPr/>
        <a:lstStyle/>
        <a:p>
          <a:endParaRPr lang="en-GB"/>
        </a:p>
      </dgm:t>
    </dgm:pt>
    <dgm:pt modelId="{E884D1AD-4342-4A4E-B342-54C7D25A5CAE}" type="parTrans" cxnId="{E5121F72-661E-413F-8567-F13BA5C064F9}">
      <dgm:prSet/>
      <dgm:spPr/>
      <dgm:t>
        <a:bodyPr/>
        <a:lstStyle/>
        <a:p>
          <a:endParaRPr lang="en-GB"/>
        </a:p>
      </dgm:t>
    </dgm:pt>
    <dgm:pt modelId="{2111A4DF-7035-47D4-81C9-2CEFD745D3AB}" type="sibTrans" cxnId="{E5121F72-661E-413F-8567-F13BA5C064F9}">
      <dgm:prSet/>
      <dgm:spPr/>
      <dgm:t>
        <a:bodyPr/>
        <a:lstStyle/>
        <a:p>
          <a:endParaRPr lang="en-GB"/>
        </a:p>
      </dgm:t>
    </dgm:pt>
    <dgm:pt modelId="{23B3B2DC-99F2-42CB-9E15-AF4B4733B5F9}" type="pres">
      <dgm:prSet presAssocID="{AEDA2EAD-BB61-49A3-9944-D4F07D68DAAE}" presName="Name0" presStyleCnt="0">
        <dgm:presLayoutVars>
          <dgm:dir/>
          <dgm:animLvl val="lvl"/>
          <dgm:resizeHandles val="exact"/>
        </dgm:presLayoutVars>
      </dgm:prSet>
      <dgm:spPr/>
    </dgm:pt>
    <dgm:pt modelId="{1F6BF2FD-51F2-4227-8E9C-3C33F2F97D7A}" type="pres">
      <dgm:prSet presAssocID="{C9D181AB-59E9-4ACC-84CB-6698C49A5810}" presName="composite" presStyleCnt="0"/>
      <dgm:spPr/>
    </dgm:pt>
    <dgm:pt modelId="{E034A9F9-FC51-4A14-853E-7D429BE56EDE}" type="pres">
      <dgm:prSet presAssocID="{C9D181AB-59E9-4ACC-84CB-6698C49A581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6298721-1ACF-476A-877A-BB5E732D8506}" type="pres">
      <dgm:prSet presAssocID="{C9D181AB-59E9-4ACC-84CB-6698C49A5810}" presName="desTx" presStyleLbl="alignAccFollowNode1" presStyleIdx="0" presStyleCnt="3">
        <dgm:presLayoutVars>
          <dgm:bulletEnabled val="1"/>
        </dgm:presLayoutVars>
      </dgm:prSet>
      <dgm:spPr/>
    </dgm:pt>
    <dgm:pt modelId="{862E622C-E064-4F1A-AE12-852170E30074}" type="pres">
      <dgm:prSet presAssocID="{F73ED508-90B6-4432-9DC7-06FD39E16A21}" presName="space" presStyleCnt="0"/>
      <dgm:spPr/>
    </dgm:pt>
    <dgm:pt modelId="{A57613F6-F0E3-4A42-97C2-9BCDC2586799}" type="pres">
      <dgm:prSet presAssocID="{236EC2F7-694E-442C-AEFC-0CA4CA578B4B}" presName="composite" presStyleCnt="0"/>
      <dgm:spPr/>
    </dgm:pt>
    <dgm:pt modelId="{79B70EC0-E56A-44BA-9329-21DDC463B6E8}" type="pres">
      <dgm:prSet presAssocID="{236EC2F7-694E-442C-AEFC-0CA4CA578B4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4CFAEEA-BE16-4C92-8ADA-7F14E739DB71}" type="pres">
      <dgm:prSet presAssocID="{236EC2F7-694E-442C-AEFC-0CA4CA578B4B}" presName="desTx" presStyleLbl="alignAccFollowNode1" presStyleIdx="1" presStyleCnt="3">
        <dgm:presLayoutVars>
          <dgm:bulletEnabled val="1"/>
        </dgm:presLayoutVars>
      </dgm:prSet>
      <dgm:spPr/>
    </dgm:pt>
    <dgm:pt modelId="{32EFC1CD-D1F5-4BD2-B306-DBE757932087}" type="pres">
      <dgm:prSet presAssocID="{5DFD9C5B-231C-461A-81F5-347978807394}" presName="space" presStyleCnt="0"/>
      <dgm:spPr/>
    </dgm:pt>
    <dgm:pt modelId="{BDD3DA28-93D9-4568-956D-5DBCDFC32762}" type="pres">
      <dgm:prSet presAssocID="{CEDF3ADE-318A-4C89-B782-0CD2821E0806}" presName="composite" presStyleCnt="0"/>
      <dgm:spPr/>
    </dgm:pt>
    <dgm:pt modelId="{9AC2F46D-F58D-4EB8-876D-4363C9D71D81}" type="pres">
      <dgm:prSet presAssocID="{CEDF3ADE-318A-4C89-B782-0CD2821E080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F4973BD-9891-4B7F-858A-40B51A75E58F}" type="pres">
      <dgm:prSet presAssocID="{CEDF3ADE-318A-4C89-B782-0CD2821E080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4CE7E08-408E-48F7-8228-93CE4618A34E}" type="presOf" srcId="{AEDA2EAD-BB61-49A3-9944-D4F07D68DAAE}" destId="{23B3B2DC-99F2-42CB-9E15-AF4B4733B5F9}" srcOrd="0" destOrd="0" presId="urn:microsoft.com/office/officeart/2005/8/layout/hList1"/>
    <dgm:cxn modelId="{DF510624-AB3C-4E38-987E-5BF8774DB398}" type="presOf" srcId="{F2FDF98F-70DD-43F3-A937-79607D32FF73}" destId="{5F4973BD-9891-4B7F-858A-40B51A75E58F}" srcOrd="0" destOrd="0" presId="urn:microsoft.com/office/officeart/2005/8/layout/hList1"/>
    <dgm:cxn modelId="{177A8825-C0A8-418D-B097-DA02AE3E742F}" type="presOf" srcId="{FC68D89F-F60C-4647-B6F9-906AFDF65E2F}" destId="{66298721-1ACF-476A-877A-BB5E732D8506}" srcOrd="0" destOrd="0" presId="urn:microsoft.com/office/officeart/2005/8/layout/hList1"/>
    <dgm:cxn modelId="{64B43C5C-B80C-4C1B-8F12-AC387124B87E}" type="presOf" srcId="{7BB3457D-B4A3-41C3-A2D5-BA916C548AB9}" destId="{5F4973BD-9891-4B7F-858A-40B51A75E58F}" srcOrd="0" destOrd="1" presId="urn:microsoft.com/office/officeart/2005/8/layout/hList1"/>
    <dgm:cxn modelId="{99CE925C-9509-4DCF-A69B-C4E1669A8B90}" srcId="{236EC2F7-694E-442C-AEFC-0CA4CA578B4B}" destId="{52BA6D45-9B24-4CE1-8F9F-CB685403CFDA}" srcOrd="1" destOrd="0" parTransId="{4DA2886A-E09E-4238-950C-884D166738AA}" sibTransId="{E1A4555D-CCCE-47DF-B8E1-9427F088500D}"/>
    <dgm:cxn modelId="{8C3A8F63-87BC-4FD9-83A6-653626F75E71}" type="presOf" srcId="{CEDF3ADE-318A-4C89-B782-0CD2821E0806}" destId="{9AC2F46D-F58D-4EB8-876D-4363C9D71D81}" srcOrd="0" destOrd="0" presId="urn:microsoft.com/office/officeart/2005/8/layout/hList1"/>
    <dgm:cxn modelId="{E5121F72-661E-413F-8567-F13BA5C064F9}" srcId="{CEDF3ADE-318A-4C89-B782-0CD2821E0806}" destId="{7BB3457D-B4A3-41C3-A2D5-BA916C548AB9}" srcOrd="1" destOrd="0" parTransId="{E884D1AD-4342-4A4E-B342-54C7D25A5CAE}" sibTransId="{2111A4DF-7035-47D4-81C9-2CEFD745D3AB}"/>
    <dgm:cxn modelId="{B770FC58-F440-419D-A863-5C7F5DD0F262}" type="presOf" srcId="{52BA6D45-9B24-4CE1-8F9F-CB685403CFDA}" destId="{84CFAEEA-BE16-4C92-8ADA-7F14E739DB71}" srcOrd="0" destOrd="1" presId="urn:microsoft.com/office/officeart/2005/8/layout/hList1"/>
    <dgm:cxn modelId="{1D762780-4625-48E5-92AD-9D2E485CA42F}" srcId="{C9D181AB-59E9-4ACC-84CB-6698C49A5810}" destId="{FC68D89F-F60C-4647-B6F9-906AFDF65E2F}" srcOrd="0" destOrd="0" parTransId="{A7D411E4-AB4C-44B8-96A1-3027D1C4ED89}" sibTransId="{08EC7BD6-CC72-4A52-AB2C-376821A3672B}"/>
    <dgm:cxn modelId="{79596586-2E3F-45EA-AF7C-597B8B27354F}" type="presOf" srcId="{87A6A348-6BD7-4A0D-B9A3-B51FE2819956}" destId="{66298721-1ACF-476A-877A-BB5E732D8506}" srcOrd="0" destOrd="1" presId="urn:microsoft.com/office/officeart/2005/8/layout/hList1"/>
    <dgm:cxn modelId="{6E685F9B-91D0-4944-9617-C78A8C95A049}" type="presOf" srcId="{FA5C6EAE-9881-4B7A-B2C9-31BF0B008231}" destId="{84CFAEEA-BE16-4C92-8ADA-7F14E739DB71}" srcOrd="0" destOrd="0" presId="urn:microsoft.com/office/officeart/2005/8/layout/hList1"/>
    <dgm:cxn modelId="{6E9D549C-6368-470F-B4FE-F6ED34B1CFCC}" srcId="{C9D181AB-59E9-4ACC-84CB-6698C49A5810}" destId="{87A6A348-6BD7-4A0D-B9A3-B51FE2819956}" srcOrd="1" destOrd="0" parTransId="{CF794BC3-BB7D-4D37-8181-00B99D80B97E}" sibTransId="{8F31144E-15B3-4C5B-9701-4D88AB5196DC}"/>
    <dgm:cxn modelId="{BCCA8FC0-BB46-4D4F-82A5-624C2EF40207}" srcId="{AEDA2EAD-BB61-49A3-9944-D4F07D68DAAE}" destId="{CEDF3ADE-318A-4C89-B782-0CD2821E0806}" srcOrd="2" destOrd="0" parTransId="{9CDDDA33-D0F3-4532-8918-B2C8CA295BBC}" sibTransId="{27A02D60-D35D-479A-84B6-68A30BA8A68D}"/>
    <dgm:cxn modelId="{CE1154CB-6E19-4DD3-913B-955A8A87DFF3}" srcId="{CEDF3ADE-318A-4C89-B782-0CD2821E0806}" destId="{F2FDF98F-70DD-43F3-A937-79607D32FF73}" srcOrd="0" destOrd="0" parTransId="{CAF1C282-2B7F-4262-8E2F-F6BD78135C70}" sibTransId="{3A311996-AA89-4476-A8B3-95DAF47393A7}"/>
    <dgm:cxn modelId="{872AE8D1-8C5A-4D24-8DCF-C5B2DA806D47}" srcId="{AEDA2EAD-BB61-49A3-9944-D4F07D68DAAE}" destId="{236EC2F7-694E-442C-AEFC-0CA4CA578B4B}" srcOrd="1" destOrd="0" parTransId="{D2BAEA93-617C-4BAD-979D-D987D292522D}" sibTransId="{5DFD9C5B-231C-461A-81F5-347978807394}"/>
    <dgm:cxn modelId="{3345B0DB-6D1F-42BF-8F23-257ED410970D}" srcId="{236EC2F7-694E-442C-AEFC-0CA4CA578B4B}" destId="{FA5C6EAE-9881-4B7A-B2C9-31BF0B008231}" srcOrd="0" destOrd="0" parTransId="{6C53873B-8024-4ECC-8F84-5E5FC2A18D7F}" sibTransId="{77F68DCC-0434-4E37-A897-F9DA5A735893}"/>
    <dgm:cxn modelId="{60F0E6E5-59F4-47E2-8D6B-A149207F4E71}" type="presOf" srcId="{C9D181AB-59E9-4ACC-84CB-6698C49A5810}" destId="{E034A9F9-FC51-4A14-853E-7D429BE56EDE}" srcOrd="0" destOrd="0" presId="urn:microsoft.com/office/officeart/2005/8/layout/hList1"/>
    <dgm:cxn modelId="{32CC24ED-991B-44DA-96F7-AFCB124924BD}" srcId="{AEDA2EAD-BB61-49A3-9944-D4F07D68DAAE}" destId="{C9D181AB-59E9-4ACC-84CB-6698C49A5810}" srcOrd="0" destOrd="0" parTransId="{A41265EE-8C0D-4C5A-8122-263C69360951}" sibTransId="{F73ED508-90B6-4432-9DC7-06FD39E16A21}"/>
    <dgm:cxn modelId="{9DBDC4FE-1648-459A-83BB-F059B48BC24B}" type="presOf" srcId="{236EC2F7-694E-442C-AEFC-0CA4CA578B4B}" destId="{79B70EC0-E56A-44BA-9329-21DDC463B6E8}" srcOrd="0" destOrd="0" presId="urn:microsoft.com/office/officeart/2005/8/layout/hList1"/>
    <dgm:cxn modelId="{F244B936-766B-4755-AD7F-2775109AF0AB}" type="presParOf" srcId="{23B3B2DC-99F2-42CB-9E15-AF4B4733B5F9}" destId="{1F6BF2FD-51F2-4227-8E9C-3C33F2F97D7A}" srcOrd="0" destOrd="0" presId="urn:microsoft.com/office/officeart/2005/8/layout/hList1"/>
    <dgm:cxn modelId="{74664300-2CF2-4167-86E4-54F1A9FA7B2F}" type="presParOf" srcId="{1F6BF2FD-51F2-4227-8E9C-3C33F2F97D7A}" destId="{E034A9F9-FC51-4A14-853E-7D429BE56EDE}" srcOrd="0" destOrd="0" presId="urn:microsoft.com/office/officeart/2005/8/layout/hList1"/>
    <dgm:cxn modelId="{80295215-8804-4533-8C78-93F3F3C553A6}" type="presParOf" srcId="{1F6BF2FD-51F2-4227-8E9C-3C33F2F97D7A}" destId="{66298721-1ACF-476A-877A-BB5E732D8506}" srcOrd="1" destOrd="0" presId="urn:microsoft.com/office/officeart/2005/8/layout/hList1"/>
    <dgm:cxn modelId="{9675BCDE-15E0-40DF-B827-E33AF00E795F}" type="presParOf" srcId="{23B3B2DC-99F2-42CB-9E15-AF4B4733B5F9}" destId="{862E622C-E064-4F1A-AE12-852170E30074}" srcOrd="1" destOrd="0" presId="urn:microsoft.com/office/officeart/2005/8/layout/hList1"/>
    <dgm:cxn modelId="{FB747BBB-D59B-4655-A05D-0E3F280AD93A}" type="presParOf" srcId="{23B3B2DC-99F2-42CB-9E15-AF4B4733B5F9}" destId="{A57613F6-F0E3-4A42-97C2-9BCDC2586799}" srcOrd="2" destOrd="0" presId="urn:microsoft.com/office/officeart/2005/8/layout/hList1"/>
    <dgm:cxn modelId="{CB5111D1-6FFB-4F61-BBB1-833BD76EDF66}" type="presParOf" srcId="{A57613F6-F0E3-4A42-97C2-9BCDC2586799}" destId="{79B70EC0-E56A-44BA-9329-21DDC463B6E8}" srcOrd="0" destOrd="0" presId="urn:microsoft.com/office/officeart/2005/8/layout/hList1"/>
    <dgm:cxn modelId="{03C14CC3-B493-4A38-9E9E-CA0BD9BC30CB}" type="presParOf" srcId="{A57613F6-F0E3-4A42-97C2-9BCDC2586799}" destId="{84CFAEEA-BE16-4C92-8ADA-7F14E739DB71}" srcOrd="1" destOrd="0" presId="urn:microsoft.com/office/officeart/2005/8/layout/hList1"/>
    <dgm:cxn modelId="{5D1B3631-2309-40C4-BDF2-4FA14FB874A4}" type="presParOf" srcId="{23B3B2DC-99F2-42CB-9E15-AF4B4733B5F9}" destId="{32EFC1CD-D1F5-4BD2-B306-DBE757932087}" srcOrd="3" destOrd="0" presId="urn:microsoft.com/office/officeart/2005/8/layout/hList1"/>
    <dgm:cxn modelId="{24A81BA6-AEC5-4E0B-B171-955A8A4D3FE8}" type="presParOf" srcId="{23B3B2DC-99F2-42CB-9E15-AF4B4733B5F9}" destId="{BDD3DA28-93D9-4568-956D-5DBCDFC32762}" srcOrd="4" destOrd="0" presId="urn:microsoft.com/office/officeart/2005/8/layout/hList1"/>
    <dgm:cxn modelId="{B3DC33A7-651D-4386-A62B-2561C6C1F2B0}" type="presParOf" srcId="{BDD3DA28-93D9-4568-956D-5DBCDFC32762}" destId="{9AC2F46D-F58D-4EB8-876D-4363C9D71D81}" srcOrd="0" destOrd="0" presId="urn:microsoft.com/office/officeart/2005/8/layout/hList1"/>
    <dgm:cxn modelId="{D6C07701-E61A-4E84-A9EE-CDA64D8A5AAD}" type="presParOf" srcId="{BDD3DA28-93D9-4568-956D-5DBCDFC32762}" destId="{5F4973BD-9891-4B7F-858A-40B51A75E5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36F23-A65D-46B8-A4E9-2AD80875F0EB}">
      <dsp:nvSpPr>
        <dsp:cNvPr id="0" name=""/>
        <dsp:cNvSpPr/>
      </dsp:nvSpPr>
      <dsp:spPr>
        <a:xfrm>
          <a:off x="2952810" y="1748061"/>
          <a:ext cx="2221862" cy="19220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University</a:t>
          </a:r>
        </a:p>
      </dsp:txBody>
      <dsp:txXfrm>
        <a:off x="3321004" y="2066564"/>
        <a:ext cx="1485474" cy="1284995"/>
      </dsp:txXfrm>
    </dsp:sp>
    <dsp:sp modelId="{567EC359-3E8F-4ED1-A338-0A9A057BED10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9E597-F974-4964-8138-5703E1A335C7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Student</a:t>
          </a:r>
        </a:p>
      </dsp:txBody>
      <dsp:txXfrm>
        <a:off x="3459220" y="261045"/>
        <a:ext cx="1217310" cy="1053116"/>
      </dsp:txXfrm>
    </dsp:sp>
    <dsp:sp modelId="{4799D88B-B175-425D-8D80-08176D593897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8F986-160F-4453-B0FE-1B85E12D6D52}">
      <dsp:nvSpPr>
        <dsp:cNvPr id="0" name=""/>
        <dsp:cNvSpPr/>
      </dsp:nvSpPr>
      <dsp:spPr>
        <a:xfrm>
          <a:off x="4827361" y="968857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Library</a:t>
          </a:r>
        </a:p>
      </dsp:txBody>
      <dsp:txXfrm>
        <a:off x="5129106" y="1229902"/>
        <a:ext cx="1217310" cy="1053116"/>
      </dsp:txXfrm>
    </dsp:sp>
    <dsp:sp modelId="{C4E86E4B-9BCB-4CC2-AC30-96C00901CC14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C8682-BAA9-4BBB-AD9D-B2D83CBB6D2C}">
      <dsp:nvSpPr>
        <dsp:cNvPr id="0" name=""/>
        <dsp:cNvSpPr/>
      </dsp:nvSpPr>
      <dsp:spPr>
        <a:xfrm>
          <a:off x="4827361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hlinkClick xmlns:r="http://schemas.openxmlformats.org/officeDocument/2006/relationships" r:id="" action="ppaction://hlinksldjump"/>
            </a:rPr>
            <a:t>Staff</a:t>
          </a:r>
          <a:endParaRPr lang="en-GB" sz="1600" kern="1200" dirty="0"/>
        </a:p>
      </dsp:txBody>
      <dsp:txXfrm>
        <a:off x="5129106" y="3134564"/>
        <a:ext cx="1217310" cy="1053116"/>
      </dsp:txXfrm>
    </dsp:sp>
    <dsp:sp modelId="{C33EB5E4-8E4D-43BF-8C46-61A0C52B2BC6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45779-9AC1-4782-8C18-71D85B2E4F03}">
      <dsp:nvSpPr>
        <dsp:cNvPr id="0" name=""/>
        <dsp:cNvSpPr/>
      </dsp:nvSpPr>
      <dsp:spPr>
        <a:xfrm>
          <a:off x="3157475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hlinkClick xmlns:r="http://schemas.openxmlformats.org/officeDocument/2006/relationships" r:id="" action="ppaction://hlinksldjump"/>
            </a:rPr>
            <a:t>Departments</a:t>
          </a:r>
          <a:endParaRPr lang="en-GB" sz="1600" kern="1200" dirty="0"/>
        </a:p>
      </dsp:txBody>
      <dsp:txXfrm>
        <a:off x="3459220" y="4104505"/>
        <a:ext cx="1217310" cy="1053116"/>
      </dsp:txXfrm>
    </dsp:sp>
    <dsp:sp modelId="{498AABE5-9E2C-49F6-8621-56D9747FE939}">
      <dsp:nvSpPr>
        <dsp:cNvPr id="0" name=""/>
        <dsp:cNvSpPr/>
      </dsp:nvSpPr>
      <dsp:spPr>
        <a:xfrm>
          <a:off x="1962559" y="251155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6656A-119B-46D1-8962-7FB8555E4465}">
      <dsp:nvSpPr>
        <dsp:cNvPr id="0" name=""/>
        <dsp:cNvSpPr/>
      </dsp:nvSpPr>
      <dsp:spPr>
        <a:xfrm>
          <a:off x="1479837" y="2874602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hlinkClick xmlns:r="http://schemas.openxmlformats.org/officeDocument/2006/relationships" r:id="" action="ppaction://hlinksldjump"/>
            </a:rPr>
            <a:t>User</a:t>
          </a:r>
          <a:r>
            <a:rPr lang="en-GB" sz="1600" kern="1200" dirty="0"/>
            <a:t> Management</a:t>
          </a:r>
        </a:p>
      </dsp:txBody>
      <dsp:txXfrm>
        <a:off x="1781582" y="3135647"/>
        <a:ext cx="1217310" cy="1053116"/>
      </dsp:txXfrm>
    </dsp:sp>
    <dsp:sp modelId="{BA18F609-D2AF-4517-BFDE-5CADDFCD6AD8}">
      <dsp:nvSpPr>
        <dsp:cNvPr id="0" name=""/>
        <dsp:cNvSpPr/>
      </dsp:nvSpPr>
      <dsp:spPr>
        <a:xfrm>
          <a:off x="1479837" y="96669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hlinkClick xmlns:r="http://schemas.openxmlformats.org/officeDocument/2006/relationships" r:id="" action="ppaction://hlinksldjump"/>
            </a:rPr>
            <a:t>Locations</a:t>
          </a:r>
          <a:endParaRPr lang="en-GB" sz="1600" kern="1200" dirty="0"/>
        </a:p>
      </dsp:txBody>
      <dsp:txXfrm>
        <a:off x="1781582" y="1227735"/>
        <a:ext cx="1217310" cy="1053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FB2F9-AE93-4444-8811-BCE2055F5A9E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Streams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800" kern="1200" dirty="0"/>
        </a:p>
      </dsp:txBody>
      <dsp:txXfrm>
        <a:off x="0" y="39687"/>
        <a:ext cx="3286125" cy="1971675"/>
      </dsp:txXfrm>
    </dsp:sp>
    <dsp:sp modelId="{1CAA0147-BE31-4FBC-A086-FBF0B5D8B7F5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Sub Streams</a:t>
          </a:r>
        </a:p>
      </dsp:txBody>
      <dsp:txXfrm>
        <a:off x="3614737" y="39687"/>
        <a:ext cx="3286125" cy="1971675"/>
      </dsp:txXfrm>
    </dsp:sp>
    <dsp:sp modelId="{6E2FFA6C-7E6E-45E6-A81E-33A1B24FA798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Courses</a:t>
          </a:r>
        </a:p>
      </dsp:txBody>
      <dsp:txXfrm>
        <a:off x="7229475" y="39687"/>
        <a:ext cx="3286125" cy="1971675"/>
      </dsp:txXfrm>
    </dsp:sp>
    <dsp:sp modelId="{2FF88793-1806-4DC5-A0BD-05366766FF39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Subjects</a:t>
          </a:r>
        </a:p>
      </dsp:txBody>
      <dsp:txXfrm>
        <a:off x="1807368" y="2339975"/>
        <a:ext cx="3286125" cy="1971675"/>
      </dsp:txXfrm>
    </dsp:sp>
    <dsp:sp modelId="{448A70CD-2013-4EBE-A646-DD6FE6F6A0B4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Course Detail</a:t>
          </a:r>
        </a:p>
      </dsp:txBody>
      <dsp:txXfrm>
        <a:off x="5422106" y="2339975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033C8-9DEF-448B-BA29-5AA1D03CC597}">
      <dsp:nvSpPr>
        <dsp:cNvPr id="0" name=""/>
        <dsp:cNvSpPr/>
      </dsp:nvSpPr>
      <dsp:spPr>
        <a:xfrm>
          <a:off x="3286" y="774824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Admin	</a:t>
          </a:r>
        </a:p>
      </dsp:txBody>
      <dsp:txXfrm>
        <a:off x="3286" y="774824"/>
        <a:ext cx="3203971" cy="1264489"/>
      </dsp:txXfrm>
    </dsp:sp>
    <dsp:sp modelId="{B22E9ACC-CB7C-476F-8CDF-4C4A5AC49642}">
      <dsp:nvSpPr>
        <dsp:cNvPr id="0" name=""/>
        <dsp:cNvSpPr/>
      </dsp:nvSpPr>
      <dsp:spPr>
        <a:xfrm>
          <a:off x="3286" y="2039313"/>
          <a:ext cx="3203971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</dsp:txBody>
      <dsp:txXfrm>
        <a:off x="3286" y="2039313"/>
        <a:ext cx="3203971" cy="1537199"/>
      </dsp:txXfrm>
    </dsp:sp>
    <dsp:sp modelId="{93645C87-4A88-4A21-805F-F5213E5CAF02}">
      <dsp:nvSpPr>
        <dsp:cNvPr id="0" name=""/>
        <dsp:cNvSpPr/>
      </dsp:nvSpPr>
      <dsp:spPr>
        <a:xfrm>
          <a:off x="3655814" y="774824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Teaching Staff	</a:t>
          </a:r>
        </a:p>
      </dsp:txBody>
      <dsp:txXfrm>
        <a:off x="3655814" y="774824"/>
        <a:ext cx="3203971" cy="1264489"/>
      </dsp:txXfrm>
    </dsp:sp>
    <dsp:sp modelId="{5B8DCA5D-9520-4D8A-8A3B-427D1A560DE4}">
      <dsp:nvSpPr>
        <dsp:cNvPr id="0" name=""/>
        <dsp:cNvSpPr/>
      </dsp:nvSpPr>
      <dsp:spPr>
        <a:xfrm>
          <a:off x="3655814" y="2039313"/>
          <a:ext cx="3203971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</dsp:txBody>
      <dsp:txXfrm>
        <a:off x="3655814" y="2039313"/>
        <a:ext cx="3203971" cy="1537199"/>
      </dsp:txXfrm>
    </dsp:sp>
    <dsp:sp modelId="{741C9356-AFCE-4667-B598-46F124C547CB}">
      <dsp:nvSpPr>
        <dsp:cNvPr id="0" name=""/>
        <dsp:cNvSpPr/>
      </dsp:nvSpPr>
      <dsp:spPr>
        <a:xfrm>
          <a:off x="7308342" y="774824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Staff Roles</a:t>
          </a:r>
        </a:p>
      </dsp:txBody>
      <dsp:txXfrm>
        <a:off x="7308342" y="774824"/>
        <a:ext cx="3203971" cy="1264489"/>
      </dsp:txXfrm>
    </dsp:sp>
    <dsp:sp modelId="{5371A9CD-66FF-4646-B3D3-E7A072F75C63}">
      <dsp:nvSpPr>
        <dsp:cNvPr id="0" name=""/>
        <dsp:cNvSpPr/>
      </dsp:nvSpPr>
      <dsp:spPr>
        <a:xfrm>
          <a:off x="7308342" y="2039313"/>
          <a:ext cx="3203971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</dsp:txBody>
      <dsp:txXfrm>
        <a:off x="7308342" y="2039313"/>
        <a:ext cx="3203971" cy="1537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D7D2-A949-45B4-87B4-40CE73AD5501}">
      <dsp:nvSpPr>
        <dsp:cNvPr id="0" name=""/>
        <dsp:cNvSpPr/>
      </dsp:nvSpPr>
      <dsp:spPr>
        <a:xfrm>
          <a:off x="3286" y="246411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Location Header</a:t>
          </a:r>
        </a:p>
      </dsp:txBody>
      <dsp:txXfrm>
        <a:off x="3286" y="246411"/>
        <a:ext cx="3203971" cy="1264489"/>
      </dsp:txXfrm>
    </dsp:sp>
    <dsp:sp modelId="{8587E604-62E6-4668-AC12-C7EAF3A87218}">
      <dsp:nvSpPr>
        <dsp:cNvPr id="0" name=""/>
        <dsp:cNvSpPr/>
      </dsp:nvSpPr>
      <dsp:spPr>
        <a:xfrm>
          <a:off x="3286" y="1510901"/>
          <a:ext cx="3203971" cy="25940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Name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Address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Class room number</a:t>
          </a:r>
        </a:p>
      </dsp:txBody>
      <dsp:txXfrm>
        <a:off x="3286" y="1510901"/>
        <a:ext cx="3203971" cy="2594024"/>
      </dsp:txXfrm>
    </dsp:sp>
    <dsp:sp modelId="{2A8156E1-00D3-4D3F-B72C-642676086C43}">
      <dsp:nvSpPr>
        <dsp:cNvPr id="0" name=""/>
        <dsp:cNvSpPr/>
      </dsp:nvSpPr>
      <dsp:spPr>
        <a:xfrm>
          <a:off x="3655814" y="246411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Location Details</a:t>
          </a:r>
        </a:p>
      </dsp:txBody>
      <dsp:txXfrm>
        <a:off x="3655814" y="246411"/>
        <a:ext cx="3203971" cy="1264489"/>
      </dsp:txXfrm>
    </dsp:sp>
    <dsp:sp modelId="{89AF3383-14E1-424C-841E-9CCB65983F1B}">
      <dsp:nvSpPr>
        <dsp:cNvPr id="0" name=""/>
        <dsp:cNvSpPr/>
      </dsp:nvSpPr>
      <dsp:spPr>
        <a:xfrm>
          <a:off x="3655814" y="1510901"/>
          <a:ext cx="3203971" cy="25940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Class room number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dirty="0"/>
            <a:t>Seating capacity</a:t>
          </a:r>
        </a:p>
      </dsp:txBody>
      <dsp:txXfrm>
        <a:off x="3655814" y="1510901"/>
        <a:ext cx="3203971" cy="2594024"/>
      </dsp:txXfrm>
    </dsp:sp>
    <dsp:sp modelId="{F5CBFDBC-1571-4232-AA84-A3B3035DA269}">
      <dsp:nvSpPr>
        <dsp:cNvPr id="0" name=""/>
        <dsp:cNvSpPr/>
      </dsp:nvSpPr>
      <dsp:spPr>
        <a:xfrm>
          <a:off x="7308342" y="246411"/>
          <a:ext cx="3203971" cy="1264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500" kern="1200"/>
        </a:p>
      </dsp:txBody>
      <dsp:txXfrm>
        <a:off x="7308342" y="246411"/>
        <a:ext cx="3203971" cy="1264489"/>
      </dsp:txXfrm>
    </dsp:sp>
    <dsp:sp modelId="{97D49B1A-54CC-467E-8CA7-7D3B7FBCB831}">
      <dsp:nvSpPr>
        <dsp:cNvPr id="0" name=""/>
        <dsp:cNvSpPr/>
      </dsp:nvSpPr>
      <dsp:spPr>
        <a:xfrm>
          <a:off x="7308342" y="1510901"/>
          <a:ext cx="3203971" cy="25940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500" kern="1200"/>
        </a:p>
      </dsp:txBody>
      <dsp:txXfrm>
        <a:off x="7308342" y="1510901"/>
        <a:ext cx="3203971" cy="25940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4A9F9-FC51-4A14-853E-7D429BE56EDE}">
      <dsp:nvSpPr>
        <dsp:cNvPr id="0" name=""/>
        <dsp:cNvSpPr/>
      </dsp:nvSpPr>
      <dsp:spPr>
        <a:xfrm>
          <a:off x="3286" y="866709"/>
          <a:ext cx="3203971" cy="103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Staff-Admin</a:t>
          </a:r>
        </a:p>
      </dsp:txBody>
      <dsp:txXfrm>
        <a:off x="3286" y="866709"/>
        <a:ext cx="3203971" cy="1036800"/>
      </dsp:txXfrm>
    </dsp:sp>
    <dsp:sp modelId="{66298721-1ACF-476A-877A-BB5E732D8506}">
      <dsp:nvSpPr>
        <dsp:cNvPr id="0" name=""/>
        <dsp:cNvSpPr/>
      </dsp:nvSpPr>
      <dsp:spPr>
        <a:xfrm>
          <a:off x="3286" y="1903509"/>
          <a:ext cx="3203971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600" kern="1200"/>
        </a:p>
      </dsp:txBody>
      <dsp:txXfrm>
        <a:off x="3286" y="1903509"/>
        <a:ext cx="3203971" cy="1581120"/>
      </dsp:txXfrm>
    </dsp:sp>
    <dsp:sp modelId="{79B70EC0-E56A-44BA-9329-21DDC463B6E8}">
      <dsp:nvSpPr>
        <dsp:cNvPr id="0" name=""/>
        <dsp:cNvSpPr/>
      </dsp:nvSpPr>
      <dsp:spPr>
        <a:xfrm>
          <a:off x="3655814" y="866709"/>
          <a:ext cx="3203971" cy="103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Staff-Teaching</a:t>
          </a:r>
        </a:p>
      </dsp:txBody>
      <dsp:txXfrm>
        <a:off x="3655814" y="866709"/>
        <a:ext cx="3203971" cy="1036800"/>
      </dsp:txXfrm>
    </dsp:sp>
    <dsp:sp modelId="{84CFAEEA-BE16-4C92-8ADA-7F14E739DB71}">
      <dsp:nvSpPr>
        <dsp:cNvPr id="0" name=""/>
        <dsp:cNvSpPr/>
      </dsp:nvSpPr>
      <dsp:spPr>
        <a:xfrm>
          <a:off x="3655814" y="1903509"/>
          <a:ext cx="3203971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600" kern="1200"/>
        </a:p>
      </dsp:txBody>
      <dsp:txXfrm>
        <a:off x="3655814" y="1903509"/>
        <a:ext cx="3203971" cy="1581120"/>
      </dsp:txXfrm>
    </dsp:sp>
    <dsp:sp modelId="{9AC2F46D-F58D-4EB8-876D-4363C9D71D81}">
      <dsp:nvSpPr>
        <dsp:cNvPr id="0" name=""/>
        <dsp:cNvSpPr/>
      </dsp:nvSpPr>
      <dsp:spPr>
        <a:xfrm>
          <a:off x="7308342" y="866709"/>
          <a:ext cx="3203971" cy="103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Student</a:t>
          </a:r>
        </a:p>
      </dsp:txBody>
      <dsp:txXfrm>
        <a:off x="7308342" y="866709"/>
        <a:ext cx="3203971" cy="1036800"/>
      </dsp:txXfrm>
    </dsp:sp>
    <dsp:sp modelId="{5F4973BD-9891-4B7F-858A-40B51A75E58F}">
      <dsp:nvSpPr>
        <dsp:cNvPr id="0" name=""/>
        <dsp:cNvSpPr/>
      </dsp:nvSpPr>
      <dsp:spPr>
        <a:xfrm>
          <a:off x="7308342" y="1903509"/>
          <a:ext cx="3203971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600" kern="1200"/>
        </a:p>
      </dsp:txBody>
      <dsp:txXfrm>
        <a:off x="7308342" y="1903509"/>
        <a:ext cx="3203971" cy="158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ACC1-F23A-4161-9AD5-563A7E9F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CA715-7921-4F34-AE10-3D72F730A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6FE7F-7247-4C53-9E6D-99F140E6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7BB8-6AEE-4A3C-B2B1-8BB0595D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C43-BBEA-4760-9D88-6FBB90C2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8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A5FB-1C58-415B-B8EA-654CE65B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C53F9-C6E3-44A7-90CB-E289A7B94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CAD3-3079-406F-98E7-F4348803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0B423-4E5B-4474-A5B4-63F918A5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5C755-904D-46F6-BFDE-29461B45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0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C8134-591D-476E-AB2A-E4E3D17A2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8EAFB-CE52-4361-B5F8-186826126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75FA-A83A-442C-A584-52FA55C8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B7F1-50D3-43E9-A3CA-F960BED3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AFF74-232F-4AAD-863D-82CDDB17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0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89DA-47FD-455F-A3D6-DC964D7F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4F99-2F1C-443D-9D2E-6043B3EC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6063-1416-4F9B-B910-FB639C35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8377D-BF0F-4F62-BA4C-4C49E080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8F6B0-3B6C-4774-9F60-C2010466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10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43A-9522-4B55-90C1-68070A26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45C2-71F2-422D-9233-35371BB0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9CE73-5E57-4899-BF3B-4180BF2A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03A66-1563-40B2-BC96-B61AFFAE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9C08D-9DB3-40FE-A1AD-213581C3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1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E6B3-CD22-44C5-A6B5-A16D4909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628C-91BB-4F46-A4EB-E376D1D54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B67E7-96C5-43CC-9753-CBE0B0A27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F2C12-CA54-4E59-BD61-0383FAE9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868C9-F720-4E79-BF84-5DE27B2C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6564E-40CA-4D53-8EA2-4C974362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79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822B-F70D-4A77-8F43-4D281806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44D52-8E9E-4D5C-937F-078B49C9B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978F9-1664-4F90-84D1-4B0C992EF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FEC03-52C5-4CB3-8348-51F0DDFB3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24F15-F85D-4B8B-A3F1-E84B06299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68DD9-F999-4D0E-AFA8-51EE8F95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97406-76C0-4EBC-8FAD-BF97E22E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BC886-552B-4014-8CF7-28A1DF48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06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C05F-97D9-49EC-BFF6-5A30D240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D5053-23E0-46B4-9A58-9F0EB629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6F20F-BDC3-4F21-88B8-507C34AF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1D263-0353-4B31-9076-8C28C985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71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A9B5D-5F11-41B4-ABF5-495090C7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36711-EA05-48C9-A024-ECE177EC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9BB8E-D19B-433A-AFE2-47C7B651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54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6201-C50E-4782-8892-0B26DC92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1959-70CF-4FAB-86CC-2F3323B9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34FED-A2F0-41A9-915B-716D0512C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96B47-D452-494F-AB6E-3D323913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A2B38-3480-4174-85EB-527EDCD3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CDB7F-6BA3-49E4-B2B9-08078EDB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32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34AC-B108-454E-B090-1228D2F0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DF00D-E319-4670-B323-750FCD6A6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64E19-1EF6-4D88-95E5-6A38340D4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62A8F-7C78-4C05-A6B0-2E3032F5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15C7-6CA6-40D8-BCB4-2B26807C9380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F4A5-E371-48EF-A3F3-5A9F15F8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BEA1C-F4AF-4C62-8E96-BABEBFC3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39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4AE2F-21A6-4DF3-8968-9B84E17A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3A7CC-CCD7-4254-9097-71156D496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D878-B364-4776-8A6E-006BFF59C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15C7-6CA6-40D8-BCB4-2B26807C9380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00AFC-D38E-4536-8F93-FD91ED4D2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32F99-30A7-4145-B1E7-A75BC03D9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1940-5491-462F-952B-4B4E497690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08F176-932E-48A7-B9F8-9F985DF1F0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0706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52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C3DC-38C1-4A61-980C-B568D453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Departments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C1F487-99F4-48E6-B074-B2B06B050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1526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69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DB04-B9AF-4A9D-9A91-087ECCAE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10CC2D-70FA-4C8B-A6CD-16646EE8E9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2879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8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8E85-7E3C-4493-A948-6861BEA2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BA7A13-63C8-463D-BB39-8C4EA9368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4317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831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E464-1FC2-495A-A7B5-A4137A87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Management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FF1324-6F36-4C51-B985-F3C65707F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4149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1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3993-008C-46C9-AB20-03267606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F57E-4CFA-4742-9DAA-8283B68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ED1C04-45FB-4B3B-A65E-8E6354F4F931}"/>
              </a:ext>
            </a:extLst>
          </p:cNvPr>
          <p:cNvSpPr/>
          <p:nvPr/>
        </p:nvSpPr>
        <p:spPr>
          <a:xfrm>
            <a:off x="955964" y="1846613"/>
            <a:ext cx="10397836" cy="706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University Banner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934CFC-2DF8-44FE-B8FE-6529387914AD}"/>
              </a:ext>
            </a:extLst>
          </p:cNvPr>
          <p:cNvSpPr/>
          <p:nvPr/>
        </p:nvSpPr>
        <p:spPr>
          <a:xfrm>
            <a:off x="1039091" y="2636322"/>
            <a:ext cx="10314709" cy="29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F47A8-384B-46E7-B2FA-B44CABE3E334}"/>
              </a:ext>
            </a:extLst>
          </p:cNvPr>
          <p:cNvSpPr/>
          <p:nvPr/>
        </p:nvSpPr>
        <p:spPr>
          <a:xfrm>
            <a:off x="1039091" y="3016332"/>
            <a:ext cx="10314708" cy="694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Course Search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937E5-2C87-4033-B49F-34AF25A23396}"/>
              </a:ext>
            </a:extLst>
          </p:cNvPr>
          <p:cNvSpPr/>
          <p:nvPr/>
        </p:nvSpPr>
        <p:spPr>
          <a:xfrm>
            <a:off x="1039091" y="3711039"/>
            <a:ext cx="1763486" cy="203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Events/Blogs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A67F4-B4CD-4599-A128-BA16AB5C173D}"/>
              </a:ext>
            </a:extLst>
          </p:cNvPr>
          <p:cNvSpPr/>
          <p:nvPr/>
        </p:nvSpPr>
        <p:spPr>
          <a:xfrm>
            <a:off x="2802577" y="3711039"/>
            <a:ext cx="5118265" cy="203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1B50C5-9EE3-45EB-8435-1C1FA7634EC4}"/>
              </a:ext>
            </a:extLst>
          </p:cNvPr>
          <p:cNvSpPr/>
          <p:nvPr/>
        </p:nvSpPr>
        <p:spPr>
          <a:xfrm>
            <a:off x="7920842" y="3711039"/>
            <a:ext cx="3432958" cy="2030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Quick Links- Staff </a:t>
            </a:r>
            <a:r>
              <a:rPr lang="en-GB" dirty="0" err="1"/>
              <a:t>Login,Student</a:t>
            </a:r>
            <a:r>
              <a:rPr lang="en-GB" dirty="0"/>
              <a:t> Login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2A6EE-C100-4E40-BFC9-0B683DF9EAC4}"/>
              </a:ext>
            </a:extLst>
          </p:cNvPr>
          <p:cNvSpPr/>
          <p:nvPr/>
        </p:nvSpPr>
        <p:spPr>
          <a:xfrm>
            <a:off x="838199" y="6176963"/>
            <a:ext cx="10515600" cy="544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Footer- Contact us, connect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C98707-868E-40C4-A420-12D16018D58A}"/>
              </a:ext>
            </a:extLst>
          </p:cNvPr>
          <p:cNvSpPr/>
          <p:nvPr/>
        </p:nvSpPr>
        <p:spPr>
          <a:xfrm>
            <a:off x="1039091" y="5741719"/>
            <a:ext cx="10314708" cy="43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us, Maps and </a:t>
            </a:r>
            <a:r>
              <a:rPr lang="en-GB" dirty="0" err="1"/>
              <a:t>directions,how</a:t>
            </a:r>
            <a:r>
              <a:rPr lang="en-GB" dirty="0"/>
              <a:t> </a:t>
            </a:r>
            <a:r>
              <a:rPr lang="en-GB"/>
              <a:t>to apply</a:t>
            </a:r>
          </a:p>
        </p:txBody>
      </p:sp>
    </p:spTree>
    <p:extLst>
      <p:ext uri="{BB962C8B-B14F-4D97-AF65-F5344CB8AC3E}">
        <p14:creationId xmlns:p14="http://schemas.microsoft.com/office/powerpoint/2010/main" val="370918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Departments</vt:lpstr>
      <vt:lpstr>Staff</vt:lpstr>
      <vt:lpstr>Locations</vt:lpstr>
      <vt:lpstr>User Management</vt:lpstr>
      <vt:lpstr>Home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Khan</dc:creator>
  <cp:lastModifiedBy>Usman Khan</cp:lastModifiedBy>
  <cp:revision>4</cp:revision>
  <dcterms:created xsi:type="dcterms:W3CDTF">2022-03-18T10:58:28Z</dcterms:created>
  <dcterms:modified xsi:type="dcterms:W3CDTF">2022-03-18T16:28:40Z</dcterms:modified>
</cp:coreProperties>
</file>