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FC00-F834-459F-9AA2-74F0A2647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3B570-66BF-4D39-B28D-2FA27C05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797B-A33B-4619-9B4F-47AE8DCA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745D-F3FC-4D4A-8643-C6068F71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08A-B973-48A0-9EA7-0B9D1D6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A58B-FA5E-416C-BF8E-8F1FB40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21F19-7852-4C70-9FEA-9146350C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8971-AE74-4345-AE39-0EDC075F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818C-6631-40C5-9E3F-4F150E5C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57BC-4ED4-46DE-9F9C-1795FD9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1F304-0236-4A06-9C0F-0E6BD43B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E71B4-EED6-476D-A4CA-CC39AC52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E0FA-2AEB-46EF-9333-20BAF6A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0D60-7A7B-43C5-83C3-935F9626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D21A-C15E-4E6F-8708-8407ECBA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E72E-26D3-4505-B639-8DAFE9B3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C5C4-DA3A-4394-9051-E8A32147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2686-B4CC-49E5-BD9B-C8B3BBA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4A54-359F-4D7D-AF7F-B22F068D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3694-51B7-4128-A5C2-A241148C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7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2450-B1A6-4345-A402-660C2A7E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FC67C-3FF2-4ED4-A752-164EA234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4A0A-22F2-46F9-9DA7-013FCF6A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B392-11C0-42C9-9396-A827E5A3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7B3EE-6238-4398-8D74-EC22E1C8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B633-D588-4D19-BDFB-2ACA041F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9A57-A9DE-4BD9-B091-F1FD3094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7632-2DE8-4B5E-A134-E89C6C0B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EBC7-A243-4AE1-AC9F-771EC1C1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DCE0E-A905-4D15-B983-F9563FC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0BBE-77AD-43E8-85E0-C13F951C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AD41-D619-47F6-B4EF-86634D36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B02F-36C4-4E97-A3BC-58C8FBCE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72A68-D719-48DB-A3F0-BA09DEB5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12115-4342-447F-A7A6-1665CDD4A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F651-6DB8-4D44-AB7F-ED484645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CCF8E-8672-4F2B-ADE1-684E8483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03D10-6BFF-442F-9A6F-D52CD6B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A0EF-8B46-4A14-AF28-5E86E87E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28F-0148-4ABE-87C4-E18F0EB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D7339-5E0D-4DDA-9FA7-87C4355B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7D5B5-5039-4A60-9600-75061569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E1EB-71AC-42A2-92C5-B560490D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1D430-26A3-4D2C-A95D-8EE47F39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4478E-244A-4704-AC45-755C9C66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9387-6412-4897-AD39-DE2D7649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054B-AE97-4BD5-A728-D15B1134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1F10-FB98-4794-942C-A0AF0201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B7352-0200-4FBC-81A2-C9F1DFCC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ACD9-38F3-4D7C-A9A7-3575B16A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EBB3-22D0-4FD1-8ABC-7BD9E1C8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59B9-A0C2-4E03-8E1B-1DBF6269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5F62-D60D-47C7-B34D-64F161F4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E4A54-B527-4826-A418-E1DBF2DD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3B37-1AAA-424D-8384-7F40D73C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21190-D2FF-4D37-89BD-CA0A006E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50C5A-6DD0-42DB-83C6-B06A0347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7E5AC-F3DD-46E4-8BC0-2FDEF462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7C1D0-CC8C-4FBF-88A1-5C2B11F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E4C05-0ED3-42AA-B519-72573EF06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DC29-CBA2-4044-884B-98E3E47B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541D-3301-4513-905E-0DA08BCEF76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0720-B1FF-4A35-8455-E8E080A1F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2881-021E-4EA4-A599-763948FD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0FF-E5EF-45A9-94D4-9C9215F4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FA990-9EAD-46BC-BE58-9A6E475541D7}"/>
              </a:ext>
            </a:extLst>
          </p:cNvPr>
          <p:cNvSpPr/>
          <p:nvPr/>
        </p:nvSpPr>
        <p:spPr>
          <a:xfrm>
            <a:off x="1105593" y="980902"/>
            <a:ext cx="1113905" cy="723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C6119-B4C2-4378-80E7-B46EA44286A1}"/>
              </a:ext>
            </a:extLst>
          </p:cNvPr>
          <p:cNvSpPr/>
          <p:nvPr/>
        </p:nvSpPr>
        <p:spPr>
          <a:xfrm>
            <a:off x="1105593" y="1848196"/>
            <a:ext cx="1113905" cy="723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2A2082-0A9A-40A2-B7C3-53E032C283A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219498" y="1238596"/>
            <a:ext cx="2414848" cy="1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6A3734-B4EE-4E74-9FC9-CF4A86BB3416}"/>
              </a:ext>
            </a:extLst>
          </p:cNvPr>
          <p:cNvSpPr/>
          <p:nvPr/>
        </p:nvSpPr>
        <p:spPr>
          <a:xfrm>
            <a:off x="4634346" y="888076"/>
            <a:ext cx="1346661" cy="701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6D129-8ABF-4B1F-AE55-DE747CAD4195}"/>
              </a:ext>
            </a:extLst>
          </p:cNvPr>
          <p:cNvSpPr/>
          <p:nvPr/>
        </p:nvSpPr>
        <p:spPr>
          <a:xfrm>
            <a:off x="3873731" y="2209799"/>
            <a:ext cx="2867891" cy="12192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819494-CDA8-418D-A370-BA6338763734}"/>
              </a:ext>
            </a:extLst>
          </p:cNvPr>
          <p:cNvCxnSpPr>
            <a:stCxn id="6" idx="3"/>
            <a:endCxn id="12" idx="2"/>
          </p:cNvCxnSpPr>
          <p:nvPr/>
        </p:nvCxnSpPr>
        <p:spPr>
          <a:xfrm>
            <a:off x="2219498" y="2209800"/>
            <a:ext cx="1654233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8461C-1F59-41F2-923A-0F80FD0E51A3}"/>
              </a:ext>
            </a:extLst>
          </p:cNvPr>
          <p:cNvSpPr/>
          <p:nvPr/>
        </p:nvSpPr>
        <p:spPr>
          <a:xfrm>
            <a:off x="4559530" y="4289368"/>
            <a:ext cx="1122218" cy="88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router</a:t>
            </a: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6B54C3-E386-459A-A277-EDEA56B8D0D0}"/>
              </a:ext>
            </a:extLst>
          </p:cNvPr>
          <p:cNvSpPr/>
          <p:nvPr/>
        </p:nvSpPr>
        <p:spPr>
          <a:xfrm>
            <a:off x="1105593" y="3821086"/>
            <a:ext cx="1213658" cy="1246910"/>
          </a:xfrm>
          <a:prstGeom prst="donut">
            <a:avLst>
              <a:gd name="adj" fmla="val 11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38EC7BF0-F5CD-4063-AE72-BC98BD784DC1}"/>
              </a:ext>
            </a:extLst>
          </p:cNvPr>
          <p:cNvSpPr/>
          <p:nvPr/>
        </p:nvSpPr>
        <p:spPr>
          <a:xfrm>
            <a:off x="2635135" y="5584767"/>
            <a:ext cx="1213658" cy="1246910"/>
          </a:xfrm>
          <a:prstGeom prst="donut">
            <a:avLst>
              <a:gd name="adj" fmla="val 11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8EDDBBD-3987-4E82-B32F-12C53A4B250D}"/>
              </a:ext>
            </a:extLst>
          </p:cNvPr>
          <p:cNvSpPr/>
          <p:nvPr/>
        </p:nvSpPr>
        <p:spPr>
          <a:xfrm>
            <a:off x="4559530" y="5584767"/>
            <a:ext cx="1213658" cy="1246910"/>
          </a:xfrm>
          <a:prstGeom prst="donut">
            <a:avLst>
              <a:gd name="adj" fmla="val 11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D81426F-ED4F-4637-AC89-093471C8FD4F}"/>
              </a:ext>
            </a:extLst>
          </p:cNvPr>
          <p:cNvSpPr/>
          <p:nvPr/>
        </p:nvSpPr>
        <p:spPr>
          <a:xfrm>
            <a:off x="6483925" y="5584767"/>
            <a:ext cx="1213658" cy="1246910"/>
          </a:xfrm>
          <a:prstGeom prst="donut">
            <a:avLst>
              <a:gd name="adj" fmla="val 11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F1F6B-DF0D-4B56-8674-244C474479D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3241964" y="5170517"/>
            <a:ext cx="1878675" cy="41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46DB2E-939C-49BB-BE73-971433FF1EC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120639" y="5170517"/>
            <a:ext cx="45720" cy="41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072ABD-1C22-4A3A-8AA0-6DBFA2335FB9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5120639" y="5170517"/>
            <a:ext cx="1970115" cy="41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5058DD-1F95-457E-8CF4-6571EB2A0009}"/>
              </a:ext>
            </a:extLst>
          </p:cNvPr>
          <p:cNvCxnSpPr>
            <a:stCxn id="15" idx="1"/>
            <a:endCxn id="16" idx="6"/>
          </p:cNvCxnSpPr>
          <p:nvPr/>
        </p:nvCxnSpPr>
        <p:spPr>
          <a:xfrm flipH="1" flipV="1">
            <a:off x="2319251" y="4444541"/>
            <a:ext cx="2240279" cy="2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28E02-1803-44EB-8A44-D041989E43D8}"/>
              </a:ext>
            </a:extLst>
          </p:cNvPr>
          <p:cNvCxnSpPr>
            <a:stCxn id="16" idx="6"/>
            <a:endCxn id="15" idx="1"/>
          </p:cNvCxnSpPr>
          <p:nvPr/>
        </p:nvCxnSpPr>
        <p:spPr>
          <a:xfrm>
            <a:off x="2319251" y="4444541"/>
            <a:ext cx="2240279" cy="2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ED8537-C8FE-43A3-92CD-9B68AA3FD412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1662546" y="2571403"/>
            <a:ext cx="49876" cy="124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E256-AC51-4EAF-92FA-D5EC998486C0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H="1" flipV="1">
            <a:off x="1662546" y="2571403"/>
            <a:ext cx="49876" cy="124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9E426C-F311-42A3-9282-06A8B5828CE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07677" y="1589116"/>
            <a:ext cx="0" cy="62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C4180A-6845-4E79-9070-7663D05034E1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5120639" y="3429000"/>
            <a:ext cx="187038" cy="86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181B0-EBC4-4914-A515-F16EFF9B61A6}"/>
              </a:ext>
            </a:extLst>
          </p:cNvPr>
          <p:cNvCxnSpPr>
            <a:cxnSpLocks/>
            <a:stCxn id="50" idx="3"/>
            <a:endCxn id="12" idx="3"/>
          </p:cNvCxnSpPr>
          <p:nvPr/>
        </p:nvCxnSpPr>
        <p:spPr>
          <a:xfrm flipV="1">
            <a:off x="3686694" y="3250452"/>
            <a:ext cx="607030" cy="53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F3B9BC-1E43-464C-9D4E-6247946677D6}"/>
              </a:ext>
            </a:extLst>
          </p:cNvPr>
          <p:cNvCxnSpPr>
            <a:cxnSpLocks/>
            <a:stCxn id="46" idx="1"/>
            <a:endCxn id="12" idx="7"/>
          </p:cNvCxnSpPr>
          <p:nvPr/>
        </p:nvCxnSpPr>
        <p:spPr>
          <a:xfrm flipH="1">
            <a:off x="6321629" y="1583575"/>
            <a:ext cx="902131" cy="80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2BF1F0-187A-4096-BD42-B4BC703A8FD7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6741622" y="1978429"/>
            <a:ext cx="1155466" cy="8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66922-8AAF-41E4-B2B4-15CEBEE974EF}"/>
              </a:ext>
            </a:extLst>
          </p:cNvPr>
          <p:cNvSpPr/>
          <p:nvPr/>
        </p:nvSpPr>
        <p:spPr>
          <a:xfrm>
            <a:off x="7223760" y="1188720"/>
            <a:ext cx="1346655" cy="789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A68E81-DB6B-472B-BCE8-ADDDB4DD853D}"/>
              </a:ext>
            </a:extLst>
          </p:cNvPr>
          <p:cNvSpPr/>
          <p:nvPr/>
        </p:nvSpPr>
        <p:spPr>
          <a:xfrm>
            <a:off x="2705792" y="3477581"/>
            <a:ext cx="980902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pool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D995CC-CA8E-4F0F-84F6-7B92B7F306A7}"/>
              </a:ext>
            </a:extLst>
          </p:cNvPr>
          <p:cNvCxnSpPr>
            <a:stCxn id="6" idx="2"/>
            <a:endCxn id="50" idx="0"/>
          </p:cNvCxnSpPr>
          <p:nvPr/>
        </p:nvCxnSpPr>
        <p:spPr>
          <a:xfrm>
            <a:off x="1662546" y="2571403"/>
            <a:ext cx="1533697" cy="90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7CE0A6DD-1049-4BF4-9C51-F95FE4AAB4C1}"/>
              </a:ext>
            </a:extLst>
          </p:cNvPr>
          <p:cNvSpPr/>
          <p:nvPr/>
        </p:nvSpPr>
        <p:spPr>
          <a:xfrm>
            <a:off x="0" y="2388347"/>
            <a:ext cx="985058" cy="862105"/>
          </a:xfrm>
          <a:prstGeom prst="donut">
            <a:avLst>
              <a:gd name="adj" fmla="val 11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local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2CACD6-8064-42B8-B9EF-AEB56C6C5073}"/>
              </a:ext>
            </a:extLst>
          </p:cNvPr>
          <p:cNvCxnSpPr>
            <a:stCxn id="6" idx="1"/>
            <a:endCxn id="54" idx="0"/>
          </p:cNvCxnSpPr>
          <p:nvPr/>
        </p:nvCxnSpPr>
        <p:spPr>
          <a:xfrm flipH="1">
            <a:off x="492529" y="2209800"/>
            <a:ext cx="613064" cy="1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21B03C-577C-456B-AE3C-649EF54E1734}"/>
              </a:ext>
            </a:extLst>
          </p:cNvPr>
          <p:cNvCxnSpPr>
            <a:endCxn id="6" idx="1"/>
          </p:cNvCxnSpPr>
          <p:nvPr/>
        </p:nvCxnSpPr>
        <p:spPr>
          <a:xfrm flipV="1">
            <a:off x="482138" y="2209800"/>
            <a:ext cx="623455" cy="1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49F70-A5B2-4EC8-845A-F37509CC5172}"/>
              </a:ext>
            </a:extLst>
          </p:cNvPr>
          <p:cNvSpPr txBox="1"/>
          <p:nvPr/>
        </p:nvSpPr>
        <p:spPr>
          <a:xfrm>
            <a:off x="1379913" y="1837113"/>
            <a:ext cx="303414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Loader: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Grab file from </a:t>
            </a:r>
            <a:r>
              <a:rPr lang="en-US" dirty="0" err="1"/>
              <a:t>dir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requirements.txt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compiled to launcher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51BBF-2AB3-411A-B591-BEEAABB5B491}"/>
              </a:ext>
            </a:extLst>
          </p:cNvPr>
          <p:cNvSpPr txBox="1"/>
          <p:nvPr/>
        </p:nvSpPr>
        <p:spPr>
          <a:xfrm>
            <a:off x="4578927" y="1837113"/>
            <a:ext cx="303414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Launcher: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House payloads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Schedule exploits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Sending </a:t>
            </a:r>
            <a:r>
              <a:rPr lang="en-US" dirty="0" err="1"/>
              <a:t>chaf</a:t>
            </a:r>
            <a:r>
              <a:rPr lang="en-US" dirty="0"/>
              <a:t>, building </a:t>
            </a:r>
            <a:r>
              <a:rPr lang="en-US" dirty="0" err="1"/>
              <a:t>chaf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status / logs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blacklist / targets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9F4E5-3C6B-4697-A05D-99FEE721A295}"/>
              </a:ext>
            </a:extLst>
          </p:cNvPr>
          <p:cNvSpPr txBox="1"/>
          <p:nvPr/>
        </p:nvSpPr>
        <p:spPr>
          <a:xfrm>
            <a:off x="7777941" y="1837113"/>
            <a:ext cx="303414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Scorer: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flags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flag status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informative / verbose output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Hold session w/ event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7C70A-C9FA-45F8-9DA5-02394F206FAF}"/>
              </a:ext>
            </a:extLst>
          </p:cNvPr>
          <p:cNvSpPr txBox="1"/>
          <p:nvPr/>
        </p:nvSpPr>
        <p:spPr>
          <a:xfrm>
            <a:off x="1221971" y="673331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273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stonepresto</dc:creator>
  <cp:lastModifiedBy>stonepresto</cp:lastModifiedBy>
  <cp:revision>5</cp:revision>
  <dcterms:created xsi:type="dcterms:W3CDTF">2017-11-27T23:03:38Z</dcterms:created>
  <dcterms:modified xsi:type="dcterms:W3CDTF">2017-11-27T23:37:37Z</dcterms:modified>
</cp:coreProperties>
</file>