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handoutMasterIdLst>
    <p:handoutMasterId r:id="rId38"/>
  </p:handout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90" r:id="rId34"/>
    <p:sldId id="291" r:id="rId35"/>
    <p:sldId id="292"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49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89D6262-730F-4B48-AA29-593F336898E5}" type="datetimeFigureOut">
              <a:rPr lang="en-US" smtClean="0"/>
              <a:t>8/9/2015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626F285-CEB9-4D6E-9543-0DB7852B1E63}" type="slidenum">
              <a:rPr lang="en-US" smtClean="0"/>
              <a:t>‹#›</a:t>
            </a:fld>
            <a:endParaRPr lang="en-US"/>
          </a:p>
        </p:txBody>
      </p:sp>
    </p:spTree>
    <p:extLst>
      <p:ext uri="{BB962C8B-B14F-4D97-AF65-F5344CB8AC3E}">
        <p14:creationId xmlns:p14="http://schemas.microsoft.com/office/powerpoint/2010/main" val="26748488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0D4D2CC-F019-4789-B16C-7D6B4ED38D3A}" type="datetimeFigureOut">
              <a:rPr lang="en-US" smtClean="0"/>
              <a:t>8/9/2015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5E62C2-389C-4A08-838A-F148A3955C37}" type="slidenum">
              <a:rPr lang="en-US" smtClean="0"/>
              <a:t>‹#›</a:t>
            </a:fld>
            <a:endParaRPr lang="en-US"/>
          </a:p>
        </p:txBody>
      </p:sp>
    </p:spTree>
    <p:extLst>
      <p:ext uri="{BB962C8B-B14F-4D97-AF65-F5344CB8AC3E}">
        <p14:creationId xmlns:p14="http://schemas.microsoft.com/office/powerpoint/2010/main" val="1171280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dirty="0" smtClean="0"/>
          </a:p>
        </p:txBody>
      </p:sp>
      <p:sp>
        <p:nvSpPr>
          <p:cNvPr id="102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55E3CEF3-29E1-42CB-8F4E-30094AABDA67}" type="slidenum">
              <a:rPr lang="en-US">
                <a:solidFill>
                  <a:prstClr val="black"/>
                </a:solidFill>
              </a:rPr>
              <a:pPr>
                <a:defRPr/>
              </a:pPr>
              <a:t>1</a:t>
            </a:fld>
            <a:endParaRPr lang="en-US">
              <a:solidFill>
                <a:prstClr val="black"/>
              </a:solidFill>
            </a:endParaRPr>
          </a:p>
        </p:txBody>
      </p:sp>
    </p:spTree>
    <p:extLst>
      <p:ext uri="{BB962C8B-B14F-4D97-AF65-F5344CB8AC3E}">
        <p14:creationId xmlns:p14="http://schemas.microsoft.com/office/powerpoint/2010/main" val="4209619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494BC38A-2808-4367-912E-5AED3EE46924}" type="slidenum">
              <a:rPr lang="en-US">
                <a:solidFill>
                  <a:prstClr val="black"/>
                </a:solidFill>
              </a:rPr>
              <a:pPr>
                <a:defRPr/>
              </a:pPr>
              <a:t>2</a:t>
            </a:fld>
            <a:endParaRPr lang="en-US">
              <a:solidFill>
                <a:prstClr val="black"/>
              </a:solidFill>
            </a:endParaRPr>
          </a:p>
        </p:txBody>
      </p:sp>
    </p:spTree>
    <p:extLst>
      <p:ext uri="{BB962C8B-B14F-4D97-AF65-F5344CB8AC3E}">
        <p14:creationId xmlns:p14="http://schemas.microsoft.com/office/powerpoint/2010/main" val="13321119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B56D6A86-5BAB-4015-9639-5B9AF48C0A3E}" type="slidenum">
              <a:rPr lang="en-US">
                <a:solidFill>
                  <a:prstClr val="black"/>
                </a:solidFill>
              </a:rPr>
              <a:pPr>
                <a:defRPr/>
              </a:pPr>
              <a:t>5</a:t>
            </a:fld>
            <a:endParaRPr lang="en-US">
              <a:solidFill>
                <a:prstClr val="black"/>
              </a:solidFill>
            </a:endParaRPr>
          </a:p>
        </p:txBody>
      </p:sp>
    </p:spTree>
    <p:extLst>
      <p:ext uri="{BB962C8B-B14F-4D97-AF65-F5344CB8AC3E}">
        <p14:creationId xmlns:p14="http://schemas.microsoft.com/office/powerpoint/2010/main" val="17042518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2E2B0A40-1883-44C9-8DBE-9703C74D8457}" type="slidenum">
              <a:rPr lang="en-US">
                <a:solidFill>
                  <a:prstClr val="black"/>
                </a:solidFill>
              </a:rPr>
              <a:pPr>
                <a:defRPr/>
              </a:pPr>
              <a:t>16</a:t>
            </a:fld>
            <a:endParaRPr lang="en-US">
              <a:solidFill>
                <a:prstClr val="black"/>
              </a:solidFill>
            </a:endParaRPr>
          </a:p>
        </p:txBody>
      </p:sp>
    </p:spTree>
    <p:extLst>
      <p:ext uri="{BB962C8B-B14F-4D97-AF65-F5344CB8AC3E}">
        <p14:creationId xmlns:p14="http://schemas.microsoft.com/office/powerpoint/2010/main" val="27529457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ounded Rectangle 3"/>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solidFill>
                <a:prstClr val="white"/>
              </a:solidFill>
            </a:endParaRPr>
          </a:p>
        </p:txBody>
      </p:sp>
      <p:sp>
        <p:nvSpPr>
          <p:cNvPr id="6" name="Rounded Rectangle 5"/>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solidFill>
                <a:prstClr val="white"/>
              </a:solidFill>
            </a:endParaRPr>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lang="en-US" smtClean="0"/>
              <a:t>Click to edit Master title style</a:t>
            </a:r>
            <a:endParaRPr lang="en-US"/>
          </a:p>
        </p:txBody>
      </p:sp>
      <p:sp>
        <p:nvSpPr>
          <p:cNvPr id="20" name="Subtitle 19"/>
          <p:cNvSpPr>
            <a:spLocks noGrp="1"/>
          </p:cNvSpPr>
          <p:nvPr>
            <p:ph type="subTitle" idx="1"/>
          </p:nvPr>
        </p:nvSpPr>
        <p:spPr>
          <a:xfrm>
            <a:off x="722376" y="3685032"/>
            <a:ext cx="7772400" cy="914400"/>
          </a:xfrm>
        </p:spPr>
        <p:txBody>
          <a:bodyPr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7" name="Date Placeholder 18"/>
          <p:cNvSpPr>
            <a:spLocks noGrp="1"/>
          </p:cNvSpPr>
          <p:nvPr>
            <p:ph type="dt" sz="half" idx="10"/>
          </p:nvPr>
        </p:nvSpPr>
        <p:spPr/>
        <p:txBody>
          <a:bodyPr/>
          <a:lstStyle>
            <a:lvl1pPr>
              <a:defRPr/>
            </a:lvl1pPr>
            <a:extLst/>
          </a:lstStyle>
          <a:p>
            <a:pPr>
              <a:defRPr/>
            </a:pPr>
            <a:fld id="{39A3EE8E-05F5-42D3-B1B8-B2EE5EA4526F}" type="datetimeFigureOut">
              <a:rPr lang="en-US">
                <a:solidFill>
                  <a:srgbClr val="D2D2D2">
                    <a:shade val="50000"/>
                  </a:srgbClr>
                </a:solidFill>
              </a:rPr>
              <a:pPr>
                <a:defRPr/>
              </a:pPr>
              <a:t>8/9/2015</a:t>
            </a:fld>
            <a:endParaRPr lang="en-US">
              <a:solidFill>
                <a:srgbClr val="D2D2D2">
                  <a:shade val="50000"/>
                </a:srgbClr>
              </a:solidFill>
            </a:endParaRPr>
          </a:p>
        </p:txBody>
      </p:sp>
      <p:sp>
        <p:nvSpPr>
          <p:cNvPr id="8" name="Footer Placeholder 7"/>
          <p:cNvSpPr>
            <a:spLocks noGrp="1"/>
          </p:cNvSpPr>
          <p:nvPr>
            <p:ph type="ftr" sz="quarter" idx="11"/>
          </p:nvPr>
        </p:nvSpPr>
        <p:spPr/>
        <p:txBody>
          <a:bodyPr/>
          <a:lstStyle>
            <a:lvl1pPr>
              <a:defRPr/>
            </a:lvl1pPr>
            <a:extLst/>
          </a:lstStyle>
          <a:p>
            <a:pPr>
              <a:defRPr/>
            </a:pPr>
            <a:endParaRPr lang="en-US">
              <a:solidFill>
                <a:srgbClr val="D2D2D2">
                  <a:shade val="50000"/>
                </a:srgbClr>
              </a:solidFill>
            </a:endParaRPr>
          </a:p>
        </p:txBody>
      </p:sp>
      <p:sp>
        <p:nvSpPr>
          <p:cNvPr id="9" name="Slide Number Placeholder 10"/>
          <p:cNvSpPr>
            <a:spLocks noGrp="1"/>
          </p:cNvSpPr>
          <p:nvPr>
            <p:ph type="sldNum" sz="quarter" idx="12"/>
          </p:nvPr>
        </p:nvSpPr>
        <p:spPr/>
        <p:txBody>
          <a:bodyPr/>
          <a:lstStyle>
            <a:lvl1pPr>
              <a:defRPr/>
            </a:lvl1pPr>
            <a:extLst/>
          </a:lstStyle>
          <a:p>
            <a:pPr>
              <a:defRPr/>
            </a:pPr>
            <a:fld id="{F896EC32-1C8C-4C9D-BD00-C23504C868DE}" type="slidenum">
              <a:rPr lang="en-US">
                <a:solidFill>
                  <a:srgbClr val="D2D2D2">
                    <a:shade val="50000"/>
                  </a:srgbClr>
                </a:solidFill>
              </a:rPr>
              <a:pPr>
                <a:defRPr/>
              </a:pPr>
              <a:t>‹#›</a:t>
            </a:fld>
            <a:endParaRPr lang="en-US">
              <a:solidFill>
                <a:srgbClr val="D2D2D2">
                  <a:shade val="50000"/>
                </a:srgbClr>
              </a:solidFill>
            </a:endParaRPr>
          </a:p>
        </p:txBody>
      </p:sp>
    </p:spTree>
    <p:extLst>
      <p:ext uri="{BB962C8B-B14F-4D97-AF65-F5344CB8AC3E}">
        <p14:creationId xmlns:p14="http://schemas.microsoft.com/office/powerpoint/2010/main" val="1973802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4"/>
          <p:cNvSpPr>
            <a:spLocks noGrp="1"/>
          </p:cNvSpPr>
          <p:nvPr>
            <p:ph type="dt" sz="half" idx="10"/>
          </p:nvPr>
        </p:nvSpPr>
        <p:spPr/>
        <p:txBody>
          <a:bodyPr/>
          <a:lstStyle>
            <a:lvl1pPr>
              <a:defRPr/>
            </a:lvl1pPr>
          </a:lstStyle>
          <a:p>
            <a:pPr>
              <a:defRPr/>
            </a:pPr>
            <a:fld id="{BE22BD4B-E13F-46CE-A7CB-5AB5AC0D81BF}" type="datetimeFigureOut">
              <a:rPr lang="en-US">
                <a:solidFill>
                  <a:srgbClr val="D2D2D2">
                    <a:shade val="50000"/>
                  </a:srgbClr>
                </a:solidFill>
              </a:rPr>
              <a:pPr>
                <a:defRPr/>
              </a:pPr>
              <a:t>8/9/2015</a:t>
            </a:fld>
            <a:endParaRPr lang="en-US">
              <a:solidFill>
                <a:srgbClr val="D2D2D2">
                  <a:shade val="50000"/>
                </a:srgbClr>
              </a:solidFill>
            </a:endParaRPr>
          </a:p>
        </p:txBody>
      </p:sp>
      <p:sp>
        <p:nvSpPr>
          <p:cNvPr id="5" name="Footer Placeholder 17"/>
          <p:cNvSpPr>
            <a:spLocks noGrp="1"/>
          </p:cNvSpPr>
          <p:nvPr>
            <p:ph type="ftr" sz="quarter" idx="11"/>
          </p:nvPr>
        </p:nvSpPr>
        <p:spPr/>
        <p:txBody>
          <a:bodyPr/>
          <a:lstStyle>
            <a:lvl1pPr>
              <a:defRPr/>
            </a:lvl1pPr>
          </a:lstStyle>
          <a:p>
            <a:pPr>
              <a:defRPr/>
            </a:pPr>
            <a:endParaRPr lang="en-US">
              <a:solidFill>
                <a:srgbClr val="D2D2D2">
                  <a:shade val="50000"/>
                </a:srgbClr>
              </a:solidFill>
            </a:endParaRPr>
          </a:p>
        </p:txBody>
      </p:sp>
      <p:sp>
        <p:nvSpPr>
          <p:cNvPr id="6" name="Slide Number Placeholder 4"/>
          <p:cNvSpPr>
            <a:spLocks noGrp="1"/>
          </p:cNvSpPr>
          <p:nvPr>
            <p:ph type="sldNum" sz="quarter" idx="12"/>
          </p:nvPr>
        </p:nvSpPr>
        <p:spPr/>
        <p:txBody>
          <a:bodyPr/>
          <a:lstStyle>
            <a:lvl1pPr>
              <a:defRPr/>
            </a:lvl1pPr>
          </a:lstStyle>
          <a:p>
            <a:pPr>
              <a:defRPr/>
            </a:pPr>
            <a:fld id="{8D42C7AF-743D-440D-927B-47DC6E7C8D7F}" type="slidenum">
              <a:rPr lang="en-US">
                <a:solidFill>
                  <a:srgbClr val="D2D2D2">
                    <a:shade val="50000"/>
                  </a:srgbClr>
                </a:solidFill>
              </a:rPr>
              <a:pPr>
                <a:defRPr/>
              </a:pPr>
              <a:t>‹#›</a:t>
            </a:fld>
            <a:endParaRPr lang="en-US">
              <a:solidFill>
                <a:srgbClr val="D2D2D2">
                  <a:shade val="50000"/>
                </a:srgbClr>
              </a:solidFill>
            </a:endParaRPr>
          </a:p>
        </p:txBody>
      </p:sp>
    </p:spTree>
    <p:extLst>
      <p:ext uri="{BB962C8B-B14F-4D97-AF65-F5344CB8AC3E}">
        <p14:creationId xmlns:p14="http://schemas.microsoft.com/office/powerpoint/2010/main" val="3962920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4"/>
          <p:cNvSpPr>
            <a:spLocks noGrp="1"/>
          </p:cNvSpPr>
          <p:nvPr>
            <p:ph type="dt" sz="half" idx="10"/>
          </p:nvPr>
        </p:nvSpPr>
        <p:spPr/>
        <p:txBody>
          <a:bodyPr/>
          <a:lstStyle>
            <a:lvl1pPr>
              <a:defRPr/>
            </a:lvl1pPr>
          </a:lstStyle>
          <a:p>
            <a:pPr>
              <a:defRPr/>
            </a:pPr>
            <a:fld id="{FDF6D236-37A6-40CB-A99B-245FDE039357}" type="datetimeFigureOut">
              <a:rPr lang="en-US">
                <a:solidFill>
                  <a:srgbClr val="D2D2D2">
                    <a:shade val="50000"/>
                  </a:srgbClr>
                </a:solidFill>
              </a:rPr>
              <a:pPr>
                <a:defRPr/>
              </a:pPr>
              <a:t>8/9/2015</a:t>
            </a:fld>
            <a:endParaRPr lang="en-US">
              <a:solidFill>
                <a:srgbClr val="D2D2D2">
                  <a:shade val="50000"/>
                </a:srgbClr>
              </a:solidFill>
            </a:endParaRPr>
          </a:p>
        </p:txBody>
      </p:sp>
      <p:sp>
        <p:nvSpPr>
          <p:cNvPr id="5" name="Footer Placeholder 17"/>
          <p:cNvSpPr>
            <a:spLocks noGrp="1"/>
          </p:cNvSpPr>
          <p:nvPr>
            <p:ph type="ftr" sz="quarter" idx="11"/>
          </p:nvPr>
        </p:nvSpPr>
        <p:spPr/>
        <p:txBody>
          <a:bodyPr/>
          <a:lstStyle>
            <a:lvl1pPr>
              <a:defRPr/>
            </a:lvl1pPr>
          </a:lstStyle>
          <a:p>
            <a:pPr>
              <a:defRPr/>
            </a:pPr>
            <a:endParaRPr lang="en-US">
              <a:solidFill>
                <a:srgbClr val="D2D2D2">
                  <a:shade val="50000"/>
                </a:srgbClr>
              </a:solidFill>
            </a:endParaRPr>
          </a:p>
        </p:txBody>
      </p:sp>
      <p:sp>
        <p:nvSpPr>
          <p:cNvPr id="6" name="Slide Number Placeholder 4"/>
          <p:cNvSpPr>
            <a:spLocks noGrp="1"/>
          </p:cNvSpPr>
          <p:nvPr>
            <p:ph type="sldNum" sz="quarter" idx="12"/>
          </p:nvPr>
        </p:nvSpPr>
        <p:spPr/>
        <p:txBody>
          <a:bodyPr/>
          <a:lstStyle>
            <a:lvl1pPr>
              <a:defRPr/>
            </a:lvl1pPr>
          </a:lstStyle>
          <a:p>
            <a:pPr>
              <a:defRPr/>
            </a:pPr>
            <a:fld id="{FAD14DB3-2125-4FE2-8C32-C0A82282F58A}" type="slidenum">
              <a:rPr lang="en-US">
                <a:solidFill>
                  <a:srgbClr val="D2D2D2">
                    <a:shade val="50000"/>
                  </a:srgbClr>
                </a:solidFill>
              </a:rPr>
              <a:pPr>
                <a:defRPr/>
              </a:pPr>
              <a:t>‹#›</a:t>
            </a:fld>
            <a:endParaRPr lang="en-US">
              <a:solidFill>
                <a:srgbClr val="D2D2D2">
                  <a:shade val="50000"/>
                </a:srgbClr>
              </a:solidFill>
            </a:endParaRPr>
          </a:p>
        </p:txBody>
      </p:sp>
    </p:spTree>
    <p:extLst>
      <p:ext uri="{BB962C8B-B14F-4D97-AF65-F5344CB8AC3E}">
        <p14:creationId xmlns:p14="http://schemas.microsoft.com/office/powerpoint/2010/main" val="3511345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lang="en-US" smtClean="0"/>
              <a:t>Click to edit Master title style</a:t>
            </a:r>
            <a:endParaRPr lang="en-US"/>
          </a:p>
        </p:txBody>
      </p:sp>
      <p:sp>
        <p:nvSpPr>
          <p:cNvPr id="3" name="Content Placeholder 2"/>
          <p:cNvSpPr>
            <a:spLocks noGrp="1"/>
          </p:cNvSpPr>
          <p:nvPr>
            <p:ph idx="1"/>
          </p:nvPr>
        </p:nvSpPr>
        <p:spPr>
          <a:xfrm>
            <a:off x="502920" y="530352"/>
            <a:ext cx="8183880" cy="4187952"/>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4"/>
          <p:cNvSpPr>
            <a:spLocks noGrp="1"/>
          </p:cNvSpPr>
          <p:nvPr>
            <p:ph type="dt" sz="half" idx="10"/>
          </p:nvPr>
        </p:nvSpPr>
        <p:spPr/>
        <p:txBody>
          <a:bodyPr/>
          <a:lstStyle>
            <a:lvl1pPr>
              <a:defRPr/>
            </a:lvl1pPr>
          </a:lstStyle>
          <a:p>
            <a:pPr>
              <a:defRPr/>
            </a:pPr>
            <a:fld id="{3DCCA2C2-6CB3-4C86-8CDD-A38326050604}" type="datetimeFigureOut">
              <a:rPr lang="en-US">
                <a:solidFill>
                  <a:srgbClr val="D2D2D2">
                    <a:shade val="50000"/>
                  </a:srgbClr>
                </a:solidFill>
              </a:rPr>
              <a:pPr>
                <a:defRPr/>
              </a:pPr>
              <a:t>8/9/2015</a:t>
            </a:fld>
            <a:endParaRPr lang="en-US">
              <a:solidFill>
                <a:srgbClr val="D2D2D2">
                  <a:shade val="50000"/>
                </a:srgbClr>
              </a:solidFill>
            </a:endParaRPr>
          </a:p>
        </p:txBody>
      </p:sp>
      <p:sp>
        <p:nvSpPr>
          <p:cNvPr id="5" name="Footer Placeholder 17"/>
          <p:cNvSpPr>
            <a:spLocks noGrp="1"/>
          </p:cNvSpPr>
          <p:nvPr>
            <p:ph type="ftr" sz="quarter" idx="11"/>
          </p:nvPr>
        </p:nvSpPr>
        <p:spPr/>
        <p:txBody>
          <a:bodyPr/>
          <a:lstStyle>
            <a:lvl1pPr>
              <a:defRPr/>
            </a:lvl1pPr>
          </a:lstStyle>
          <a:p>
            <a:pPr>
              <a:defRPr/>
            </a:pPr>
            <a:endParaRPr lang="en-US">
              <a:solidFill>
                <a:srgbClr val="D2D2D2">
                  <a:shade val="50000"/>
                </a:srgbClr>
              </a:solidFill>
            </a:endParaRPr>
          </a:p>
        </p:txBody>
      </p:sp>
      <p:sp>
        <p:nvSpPr>
          <p:cNvPr id="6" name="Slide Number Placeholder 4"/>
          <p:cNvSpPr>
            <a:spLocks noGrp="1"/>
          </p:cNvSpPr>
          <p:nvPr>
            <p:ph type="sldNum" sz="quarter" idx="12"/>
          </p:nvPr>
        </p:nvSpPr>
        <p:spPr/>
        <p:txBody>
          <a:bodyPr/>
          <a:lstStyle>
            <a:lvl1pPr>
              <a:defRPr/>
            </a:lvl1pPr>
          </a:lstStyle>
          <a:p>
            <a:pPr>
              <a:defRPr/>
            </a:pPr>
            <a:fld id="{104E6E18-10A7-4FBD-9BC7-9758D2E3D144}" type="slidenum">
              <a:rPr lang="en-US">
                <a:solidFill>
                  <a:srgbClr val="D2D2D2">
                    <a:shade val="50000"/>
                  </a:srgbClr>
                </a:solidFill>
              </a:rPr>
              <a:pPr>
                <a:defRPr/>
              </a:pPr>
              <a:t>‹#›</a:t>
            </a:fld>
            <a:endParaRPr lang="en-US">
              <a:solidFill>
                <a:srgbClr val="D2D2D2">
                  <a:shade val="50000"/>
                </a:srgbClr>
              </a:solidFill>
            </a:endParaRPr>
          </a:p>
        </p:txBody>
      </p:sp>
    </p:spTree>
    <p:extLst>
      <p:ext uri="{BB962C8B-B14F-4D97-AF65-F5344CB8AC3E}">
        <p14:creationId xmlns:p14="http://schemas.microsoft.com/office/powerpoint/2010/main" val="2866332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ounded Rectangle 3"/>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solidFill>
                <a:prstClr val="white"/>
              </a:solidFill>
            </a:endParaRPr>
          </a:p>
        </p:txBody>
      </p:sp>
      <p:sp>
        <p:nvSpPr>
          <p:cNvPr id="5" name="Rounded Rectangle 4"/>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solidFill>
                <a:prstClr val="white"/>
              </a:solidFill>
            </a:endParaRPr>
          </a:p>
        </p:txBody>
      </p:sp>
      <p:sp>
        <p:nvSpPr>
          <p:cNvPr id="2" name="Title 1"/>
          <p:cNvSpPr>
            <a:spLocks noGrp="1"/>
          </p:cNvSpPr>
          <p:nvPr>
            <p:ph type="title"/>
          </p:nvPr>
        </p:nvSpPr>
        <p:spPr>
          <a:xfrm>
            <a:off x="468344" y="4928616"/>
            <a:ext cx="8183880" cy="676656"/>
          </a:xfrm>
        </p:spPr>
        <p:txBody>
          <a:bodyPr lIns="91440" bIns="0"/>
          <a:lstStyle>
            <a:lvl1pPr algn="l">
              <a:buNone/>
              <a:defRPr sz="3600" b="0" cap="none" baseline="0">
                <a:solidFill>
                  <a:schemeClr val="bg2">
                    <a:shade val="25000"/>
                  </a:schemeClr>
                </a:solidFill>
                <a:effectLst/>
              </a:defRPr>
            </a:lvl1pPr>
            <a:extLst/>
          </a:lstStyle>
          <a:p>
            <a:r>
              <a:rPr lang="en-US" smtClean="0"/>
              <a:t>Click to edit Master title style</a:t>
            </a:r>
            <a:endParaRPr lang="en-US"/>
          </a:p>
        </p:txBody>
      </p:sp>
      <p:sp>
        <p:nvSpPr>
          <p:cNvPr id="3" name="Text Placeholder 2"/>
          <p:cNvSpPr>
            <a:spLocks noGrp="1"/>
          </p:cNvSpPr>
          <p:nvPr>
            <p:ph type="body" idx="1"/>
          </p:nvPr>
        </p:nvSpPr>
        <p:spPr>
          <a:xfrm>
            <a:off x="468344" y="5624484"/>
            <a:ext cx="8183880" cy="420624"/>
          </a:xfrm>
        </p:spPr>
        <p:txBody>
          <a:bodyPr lIns="118872" tIns="0"/>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extLst/>
          </a:lstStyle>
          <a:p>
            <a:pPr>
              <a:defRPr/>
            </a:pPr>
            <a:fld id="{3F2FC007-7014-44C6-9091-6C3176F1F00C}" type="datetimeFigureOut">
              <a:rPr lang="en-US">
                <a:solidFill>
                  <a:srgbClr val="D2D2D2">
                    <a:shade val="50000"/>
                  </a:srgbClr>
                </a:solidFill>
              </a:rPr>
              <a:pPr>
                <a:defRPr/>
              </a:pPr>
              <a:t>8/9/2015</a:t>
            </a:fld>
            <a:endParaRPr lang="en-US">
              <a:solidFill>
                <a:srgbClr val="D2D2D2">
                  <a:shade val="50000"/>
                </a:srgbClr>
              </a:solidFill>
            </a:endParaRPr>
          </a:p>
        </p:txBody>
      </p:sp>
      <p:sp>
        <p:nvSpPr>
          <p:cNvPr id="7" name="Footer Placeholder 4"/>
          <p:cNvSpPr>
            <a:spLocks noGrp="1"/>
          </p:cNvSpPr>
          <p:nvPr>
            <p:ph type="ftr" sz="quarter" idx="11"/>
          </p:nvPr>
        </p:nvSpPr>
        <p:spPr/>
        <p:txBody>
          <a:bodyPr/>
          <a:lstStyle>
            <a:lvl1pPr>
              <a:defRPr/>
            </a:lvl1pPr>
            <a:extLst/>
          </a:lstStyle>
          <a:p>
            <a:pPr>
              <a:defRPr/>
            </a:pPr>
            <a:endParaRPr lang="en-US">
              <a:solidFill>
                <a:srgbClr val="D2D2D2">
                  <a:shade val="50000"/>
                </a:srgbClr>
              </a:solidFill>
            </a:endParaRPr>
          </a:p>
        </p:txBody>
      </p:sp>
      <p:sp>
        <p:nvSpPr>
          <p:cNvPr id="8" name="Slide Number Placeholder 5"/>
          <p:cNvSpPr>
            <a:spLocks noGrp="1"/>
          </p:cNvSpPr>
          <p:nvPr>
            <p:ph type="sldNum" sz="quarter" idx="12"/>
          </p:nvPr>
        </p:nvSpPr>
        <p:spPr/>
        <p:txBody>
          <a:bodyPr/>
          <a:lstStyle>
            <a:lvl1pPr>
              <a:defRPr/>
            </a:lvl1pPr>
            <a:extLst/>
          </a:lstStyle>
          <a:p>
            <a:pPr>
              <a:defRPr/>
            </a:pPr>
            <a:fld id="{1477E885-F13D-4CF8-9B2B-8008E5390C2F}" type="slidenum">
              <a:rPr lang="en-US">
                <a:solidFill>
                  <a:srgbClr val="D2D2D2">
                    <a:shade val="50000"/>
                  </a:srgbClr>
                </a:solidFill>
              </a:rPr>
              <a:pPr>
                <a:defRPr/>
              </a:pPr>
              <a:t>‹#›</a:t>
            </a:fld>
            <a:endParaRPr lang="en-US">
              <a:solidFill>
                <a:srgbClr val="D2D2D2">
                  <a:shade val="50000"/>
                </a:srgbClr>
              </a:solidFill>
            </a:endParaRPr>
          </a:p>
        </p:txBody>
      </p:sp>
    </p:spTree>
    <p:extLst>
      <p:ext uri="{BB962C8B-B14F-4D97-AF65-F5344CB8AC3E}">
        <p14:creationId xmlns:p14="http://schemas.microsoft.com/office/powerpoint/2010/main" val="1160744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24"/>
          <p:cNvSpPr>
            <a:spLocks noGrp="1"/>
          </p:cNvSpPr>
          <p:nvPr>
            <p:ph type="dt" sz="half" idx="10"/>
          </p:nvPr>
        </p:nvSpPr>
        <p:spPr/>
        <p:txBody>
          <a:bodyPr/>
          <a:lstStyle>
            <a:lvl1pPr>
              <a:defRPr/>
            </a:lvl1pPr>
          </a:lstStyle>
          <a:p>
            <a:pPr>
              <a:defRPr/>
            </a:pPr>
            <a:fld id="{BE05815B-650E-491F-AEE5-912844A94737}" type="datetimeFigureOut">
              <a:rPr lang="en-US">
                <a:solidFill>
                  <a:srgbClr val="D2D2D2">
                    <a:shade val="50000"/>
                  </a:srgbClr>
                </a:solidFill>
              </a:rPr>
              <a:pPr>
                <a:defRPr/>
              </a:pPr>
              <a:t>8/9/2015</a:t>
            </a:fld>
            <a:endParaRPr lang="en-US">
              <a:solidFill>
                <a:srgbClr val="D2D2D2">
                  <a:shade val="50000"/>
                </a:srgbClr>
              </a:solidFill>
            </a:endParaRPr>
          </a:p>
        </p:txBody>
      </p:sp>
      <p:sp>
        <p:nvSpPr>
          <p:cNvPr id="6" name="Footer Placeholder 17"/>
          <p:cNvSpPr>
            <a:spLocks noGrp="1"/>
          </p:cNvSpPr>
          <p:nvPr>
            <p:ph type="ftr" sz="quarter" idx="11"/>
          </p:nvPr>
        </p:nvSpPr>
        <p:spPr/>
        <p:txBody>
          <a:bodyPr/>
          <a:lstStyle>
            <a:lvl1pPr>
              <a:defRPr/>
            </a:lvl1pPr>
          </a:lstStyle>
          <a:p>
            <a:pPr>
              <a:defRPr/>
            </a:pPr>
            <a:endParaRPr lang="en-US">
              <a:solidFill>
                <a:srgbClr val="D2D2D2">
                  <a:shade val="50000"/>
                </a:srgbClr>
              </a:solidFill>
            </a:endParaRPr>
          </a:p>
        </p:txBody>
      </p:sp>
      <p:sp>
        <p:nvSpPr>
          <p:cNvPr id="7" name="Slide Number Placeholder 4"/>
          <p:cNvSpPr>
            <a:spLocks noGrp="1"/>
          </p:cNvSpPr>
          <p:nvPr>
            <p:ph type="sldNum" sz="quarter" idx="12"/>
          </p:nvPr>
        </p:nvSpPr>
        <p:spPr/>
        <p:txBody>
          <a:bodyPr/>
          <a:lstStyle>
            <a:lvl1pPr>
              <a:defRPr/>
            </a:lvl1pPr>
          </a:lstStyle>
          <a:p>
            <a:pPr>
              <a:defRPr/>
            </a:pPr>
            <a:fld id="{B34B2F58-85A9-464D-A887-2D9DB5C65AD4}" type="slidenum">
              <a:rPr lang="en-US">
                <a:solidFill>
                  <a:srgbClr val="D2D2D2">
                    <a:shade val="50000"/>
                  </a:srgbClr>
                </a:solidFill>
              </a:rPr>
              <a:pPr>
                <a:defRPr/>
              </a:pPr>
              <a:t>‹#›</a:t>
            </a:fld>
            <a:endParaRPr lang="en-US">
              <a:solidFill>
                <a:srgbClr val="D2D2D2">
                  <a:shade val="50000"/>
                </a:srgbClr>
              </a:solidFill>
            </a:endParaRPr>
          </a:p>
        </p:txBody>
      </p:sp>
    </p:spTree>
    <p:extLst>
      <p:ext uri="{BB962C8B-B14F-4D97-AF65-F5344CB8AC3E}">
        <p14:creationId xmlns:p14="http://schemas.microsoft.com/office/powerpoint/2010/main" val="108357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lvl1pPr>
              <a:defRPr b="1"/>
            </a:lvl1pPr>
            <a:extLst/>
          </a:lstStyle>
          <a:p>
            <a:r>
              <a:rPr lang="en-US" smtClean="0"/>
              <a:t>Click to edit Master title style</a:t>
            </a:r>
            <a:endParaRPr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lstStyle>
            <a:lvl1pPr algn="l">
              <a:defRPr sz="2400"/>
            </a:lvl1pPr>
            <a:lvl2pPr algn="l">
              <a:defRPr sz="2000"/>
            </a:lvl2pPr>
            <a:lvl3pPr algn="l">
              <a:defRPr sz="1800"/>
            </a:lvl3pPr>
            <a:lvl4pPr algn="l">
              <a:defRPr sz="1600"/>
            </a:lvl4pPr>
            <a:lvl5pPr algn="l">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52169" y="1447800"/>
            <a:ext cx="3931920" cy="3489960"/>
          </a:xfrm>
        </p:spPr>
        <p:txBody>
          <a:bodyPr/>
          <a:lstStyle>
            <a:lvl1pPr algn="l">
              <a:defRPr sz="2400"/>
            </a:lvl1pPr>
            <a:lvl2pPr algn="l">
              <a:defRPr sz="2000"/>
            </a:lvl2pPr>
            <a:lvl3pPr algn="l">
              <a:defRPr sz="1800"/>
            </a:lvl3pPr>
            <a:lvl4pPr algn="l">
              <a:defRPr sz="1600"/>
            </a:lvl4pPr>
            <a:lvl5pPr algn="l">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24"/>
          <p:cNvSpPr>
            <a:spLocks noGrp="1"/>
          </p:cNvSpPr>
          <p:nvPr>
            <p:ph type="dt" sz="half" idx="10"/>
          </p:nvPr>
        </p:nvSpPr>
        <p:spPr/>
        <p:txBody>
          <a:bodyPr/>
          <a:lstStyle>
            <a:lvl1pPr>
              <a:defRPr/>
            </a:lvl1pPr>
          </a:lstStyle>
          <a:p>
            <a:pPr>
              <a:defRPr/>
            </a:pPr>
            <a:fld id="{C11CB2D6-A613-4B93-B1CC-C956B02D61A6}" type="datetimeFigureOut">
              <a:rPr lang="en-US">
                <a:solidFill>
                  <a:srgbClr val="D2D2D2">
                    <a:shade val="50000"/>
                  </a:srgbClr>
                </a:solidFill>
              </a:rPr>
              <a:pPr>
                <a:defRPr/>
              </a:pPr>
              <a:t>8/9/2015</a:t>
            </a:fld>
            <a:endParaRPr lang="en-US">
              <a:solidFill>
                <a:srgbClr val="D2D2D2">
                  <a:shade val="50000"/>
                </a:srgbClr>
              </a:solidFill>
            </a:endParaRPr>
          </a:p>
        </p:txBody>
      </p:sp>
      <p:sp>
        <p:nvSpPr>
          <p:cNvPr id="8" name="Footer Placeholder 17"/>
          <p:cNvSpPr>
            <a:spLocks noGrp="1"/>
          </p:cNvSpPr>
          <p:nvPr>
            <p:ph type="ftr" sz="quarter" idx="11"/>
          </p:nvPr>
        </p:nvSpPr>
        <p:spPr/>
        <p:txBody>
          <a:bodyPr/>
          <a:lstStyle>
            <a:lvl1pPr>
              <a:defRPr/>
            </a:lvl1pPr>
          </a:lstStyle>
          <a:p>
            <a:pPr>
              <a:defRPr/>
            </a:pPr>
            <a:endParaRPr lang="en-US">
              <a:solidFill>
                <a:srgbClr val="D2D2D2">
                  <a:shade val="50000"/>
                </a:srgbClr>
              </a:solidFill>
            </a:endParaRPr>
          </a:p>
        </p:txBody>
      </p:sp>
      <p:sp>
        <p:nvSpPr>
          <p:cNvPr id="9" name="Slide Number Placeholder 4"/>
          <p:cNvSpPr>
            <a:spLocks noGrp="1"/>
          </p:cNvSpPr>
          <p:nvPr>
            <p:ph type="sldNum" sz="quarter" idx="12"/>
          </p:nvPr>
        </p:nvSpPr>
        <p:spPr/>
        <p:txBody>
          <a:bodyPr/>
          <a:lstStyle>
            <a:lvl1pPr>
              <a:defRPr/>
            </a:lvl1pPr>
          </a:lstStyle>
          <a:p>
            <a:pPr>
              <a:defRPr/>
            </a:pPr>
            <a:fld id="{C35F952F-D4D0-49FD-9A93-0071FAF2C53E}" type="slidenum">
              <a:rPr lang="en-US">
                <a:solidFill>
                  <a:srgbClr val="D2D2D2">
                    <a:shade val="50000"/>
                  </a:srgbClr>
                </a:solidFill>
              </a:rPr>
              <a:pPr>
                <a:defRPr/>
              </a:pPr>
              <a:t>‹#›</a:t>
            </a:fld>
            <a:endParaRPr lang="en-US">
              <a:solidFill>
                <a:srgbClr val="D2D2D2">
                  <a:shade val="50000"/>
                </a:srgbClr>
              </a:solidFill>
            </a:endParaRPr>
          </a:p>
        </p:txBody>
      </p:sp>
    </p:spTree>
    <p:extLst>
      <p:ext uri="{BB962C8B-B14F-4D97-AF65-F5344CB8AC3E}">
        <p14:creationId xmlns:p14="http://schemas.microsoft.com/office/powerpoint/2010/main" val="2716321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Date Placeholder 24"/>
          <p:cNvSpPr>
            <a:spLocks noGrp="1"/>
          </p:cNvSpPr>
          <p:nvPr>
            <p:ph type="dt" sz="half" idx="10"/>
          </p:nvPr>
        </p:nvSpPr>
        <p:spPr/>
        <p:txBody>
          <a:bodyPr/>
          <a:lstStyle>
            <a:lvl1pPr>
              <a:defRPr/>
            </a:lvl1pPr>
          </a:lstStyle>
          <a:p>
            <a:pPr>
              <a:defRPr/>
            </a:pPr>
            <a:fld id="{B9AB9B38-1B2E-423C-B660-558F2F21C55F}" type="datetimeFigureOut">
              <a:rPr lang="en-US">
                <a:solidFill>
                  <a:srgbClr val="D2D2D2">
                    <a:shade val="50000"/>
                  </a:srgbClr>
                </a:solidFill>
              </a:rPr>
              <a:pPr>
                <a:defRPr/>
              </a:pPr>
              <a:t>8/9/2015</a:t>
            </a:fld>
            <a:endParaRPr lang="en-US">
              <a:solidFill>
                <a:srgbClr val="D2D2D2">
                  <a:shade val="50000"/>
                </a:srgbClr>
              </a:solidFill>
            </a:endParaRPr>
          </a:p>
        </p:txBody>
      </p:sp>
      <p:sp>
        <p:nvSpPr>
          <p:cNvPr id="4" name="Footer Placeholder 17"/>
          <p:cNvSpPr>
            <a:spLocks noGrp="1"/>
          </p:cNvSpPr>
          <p:nvPr>
            <p:ph type="ftr" sz="quarter" idx="11"/>
          </p:nvPr>
        </p:nvSpPr>
        <p:spPr/>
        <p:txBody>
          <a:bodyPr/>
          <a:lstStyle>
            <a:lvl1pPr>
              <a:defRPr/>
            </a:lvl1pPr>
          </a:lstStyle>
          <a:p>
            <a:pPr>
              <a:defRPr/>
            </a:pPr>
            <a:endParaRPr lang="en-US">
              <a:solidFill>
                <a:srgbClr val="D2D2D2">
                  <a:shade val="50000"/>
                </a:srgbClr>
              </a:solidFill>
            </a:endParaRPr>
          </a:p>
        </p:txBody>
      </p:sp>
      <p:sp>
        <p:nvSpPr>
          <p:cNvPr id="5" name="Slide Number Placeholder 4"/>
          <p:cNvSpPr>
            <a:spLocks noGrp="1"/>
          </p:cNvSpPr>
          <p:nvPr>
            <p:ph type="sldNum" sz="quarter" idx="12"/>
          </p:nvPr>
        </p:nvSpPr>
        <p:spPr/>
        <p:txBody>
          <a:bodyPr/>
          <a:lstStyle>
            <a:lvl1pPr>
              <a:defRPr/>
            </a:lvl1pPr>
          </a:lstStyle>
          <a:p>
            <a:pPr>
              <a:defRPr/>
            </a:pPr>
            <a:fld id="{122527EE-9E17-493F-B24C-09D3805D2EA0}" type="slidenum">
              <a:rPr lang="en-US">
                <a:solidFill>
                  <a:srgbClr val="D2D2D2">
                    <a:shade val="50000"/>
                  </a:srgbClr>
                </a:solidFill>
              </a:rPr>
              <a:pPr>
                <a:defRPr/>
              </a:pPr>
              <a:t>‹#›</a:t>
            </a:fld>
            <a:endParaRPr lang="en-US">
              <a:solidFill>
                <a:srgbClr val="D2D2D2">
                  <a:shade val="50000"/>
                </a:srgbClr>
              </a:solidFill>
            </a:endParaRPr>
          </a:p>
        </p:txBody>
      </p:sp>
    </p:spTree>
    <p:extLst>
      <p:ext uri="{BB962C8B-B14F-4D97-AF65-F5344CB8AC3E}">
        <p14:creationId xmlns:p14="http://schemas.microsoft.com/office/powerpoint/2010/main" val="2090883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ounded Rectangle 1"/>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solidFill>
                <a:prstClr val="white"/>
              </a:solidFill>
            </a:endParaRPr>
          </a:p>
        </p:txBody>
      </p:sp>
      <p:sp>
        <p:nvSpPr>
          <p:cNvPr id="3" name="Date Placeholder 1"/>
          <p:cNvSpPr>
            <a:spLocks noGrp="1"/>
          </p:cNvSpPr>
          <p:nvPr>
            <p:ph type="dt" sz="half" idx="10"/>
          </p:nvPr>
        </p:nvSpPr>
        <p:spPr/>
        <p:txBody>
          <a:bodyPr/>
          <a:lstStyle>
            <a:lvl1pPr>
              <a:defRPr/>
            </a:lvl1pPr>
            <a:extLst/>
          </a:lstStyle>
          <a:p>
            <a:pPr>
              <a:defRPr/>
            </a:pPr>
            <a:fld id="{06B70394-D887-4FB0-BAE9-5A1E4075A0FE}" type="datetimeFigureOut">
              <a:rPr lang="en-US">
                <a:solidFill>
                  <a:srgbClr val="D2D2D2">
                    <a:shade val="50000"/>
                  </a:srgbClr>
                </a:solidFill>
              </a:rPr>
              <a:pPr>
                <a:defRPr/>
              </a:pPr>
              <a:t>8/9/2015</a:t>
            </a:fld>
            <a:endParaRPr lang="en-US">
              <a:solidFill>
                <a:srgbClr val="D2D2D2">
                  <a:shade val="50000"/>
                </a:srgbClr>
              </a:solidFill>
            </a:endParaRPr>
          </a:p>
        </p:txBody>
      </p:sp>
      <p:sp>
        <p:nvSpPr>
          <p:cNvPr id="4" name="Footer Placeholder 2"/>
          <p:cNvSpPr>
            <a:spLocks noGrp="1"/>
          </p:cNvSpPr>
          <p:nvPr>
            <p:ph type="ftr" sz="quarter" idx="11"/>
          </p:nvPr>
        </p:nvSpPr>
        <p:spPr/>
        <p:txBody>
          <a:bodyPr/>
          <a:lstStyle>
            <a:lvl1pPr>
              <a:defRPr/>
            </a:lvl1pPr>
            <a:extLst/>
          </a:lstStyle>
          <a:p>
            <a:pPr>
              <a:defRPr/>
            </a:pPr>
            <a:endParaRPr lang="en-US">
              <a:solidFill>
                <a:srgbClr val="D2D2D2">
                  <a:shade val="50000"/>
                </a:srgbClr>
              </a:solidFill>
            </a:endParaRPr>
          </a:p>
        </p:txBody>
      </p:sp>
      <p:sp>
        <p:nvSpPr>
          <p:cNvPr id="5" name="Slide Number Placeholder 3"/>
          <p:cNvSpPr>
            <a:spLocks noGrp="1"/>
          </p:cNvSpPr>
          <p:nvPr>
            <p:ph type="sldNum" sz="quarter" idx="12"/>
          </p:nvPr>
        </p:nvSpPr>
        <p:spPr/>
        <p:txBody>
          <a:bodyPr/>
          <a:lstStyle>
            <a:lvl1pPr>
              <a:defRPr/>
            </a:lvl1pPr>
            <a:extLst/>
          </a:lstStyle>
          <a:p>
            <a:pPr>
              <a:defRPr/>
            </a:pPr>
            <a:fld id="{4A5C5829-C816-41BA-BE03-ABF6D038C3BF}" type="slidenum">
              <a:rPr lang="en-US">
                <a:solidFill>
                  <a:srgbClr val="D2D2D2">
                    <a:shade val="50000"/>
                  </a:srgbClr>
                </a:solidFill>
              </a:rPr>
              <a:pPr>
                <a:defRPr/>
              </a:pPr>
              <a:t>‹#›</a:t>
            </a:fld>
            <a:endParaRPr lang="en-US">
              <a:solidFill>
                <a:srgbClr val="D2D2D2">
                  <a:shade val="50000"/>
                </a:srgbClr>
              </a:solidFill>
            </a:endParaRPr>
          </a:p>
        </p:txBody>
      </p:sp>
    </p:spTree>
    <p:extLst>
      <p:ext uri="{BB962C8B-B14F-4D97-AF65-F5344CB8AC3E}">
        <p14:creationId xmlns:p14="http://schemas.microsoft.com/office/powerpoint/2010/main" val="2878245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lstStyle>
            <a:lvl1pPr algn="l">
              <a:buNone/>
              <a:defRPr sz="2200" b="1">
                <a:solidFill>
                  <a:schemeClr val="accent1"/>
                </a:solidFill>
              </a:defRPr>
            </a:lvl1pPr>
            <a:extLst/>
          </a:lstStyle>
          <a:p>
            <a:r>
              <a:rPr lang="en-US" smtClean="0"/>
              <a:t>Click to edit Master title style</a:t>
            </a:r>
            <a:endParaRPr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24"/>
          <p:cNvSpPr>
            <a:spLocks noGrp="1"/>
          </p:cNvSpPr>
          <p:nvPr>
            <p:ph type="dt" sz="half" idx="10"/>
          </p:nvPr>
        </p:nvSpPr>
        <p:spPr/>
        <p:txBody>
          <a:bodyPr/>
          <a:lstStyle>
            <a:lvl1pPr>
              <a:defRPr/>
            </a:lvl1pPr>
          </a:lstStyle>
          <a:p>
            <a:pPr>
              <a:defRPr/>
            </a:pPr>
            <a:fld id="{29DC2A74-C824-4874-AB7B-53447589E222}" type="datetimeFigureOut">
              <a:rPr lang="en-US">
                <a:solidFill>
                  <a:srgbClr val="D2D2D2">
                    <a:shade val="50000"/>
                  </a:srgbClr>
                </a:solidFill>
              </a:rPr>
              <a:pPr>
                <a:defRPr/>
              </a:pPr>
              <a:t>8/9/2015</a:t>
            </a:fld>
            <a:endParaRPr lang="en-US">
              <a:solidFill>
                <a:srgbClr val="D2D2D2">
                  <a:shade val="50000"/>
                </a:srgbClr>
              </a:solidFill>
            </a:endParaRPr>
          </a:p>
        </p:txBody>
      </p:sp>
      <p:sp>
        <p:nvSpPr>
          <p:cNvPr id="6" name="Footer Placeholder 17"/>
          <p:cNvSpPr>
            <a:spLocks noGrp="1"/>
          </p:cNvSpPr>
          <p:nvPr>
            <p:ph type="ftr" sz="quarter" idx="11"/>
          </p:nvPr>
        </p:nvSpPr>
        <p:spPr/>
        <p:txBody>
          <a:bodyPr/>
          <a:lstStyle>
            <a:lvl1pPr>
              <a:defRPr/>
            </a:lvl1pPr>
          </a:lstStyle>
          <a:p>
            <a:pPr>
              <a:defRPr/>
            </a:pPr>
            <a:endParaRPr lang="en-US">
              <a:solidFill>
                <a:srgbClr val="D2D2D2">
                  <a:shade val="50000"/>
                </a:srgbClr>
              </a:solidFill>
            </a:endParaRPr>
          </a:p>
        </p:txBody>
      </p:sp>
      <p:sp>
        <p:nvSpPr>
          <p:cNvPr id="7" name="Slide Number Placeholder 4"/>
          <p:cNvSpPr>
            <a:spLocks noGrp="1"/>
          </p:cNvSpPr>
          <p:nvPr>
            <p:ph type="sldNum" sz="quarter" idx="12"/>
          </p:nvPr>
        </p:nvSpPr>
        <p:spPr/>
        <p:txBody>
          <a:bodyPr/>
          <a:lstStyle>
            <a:lvl1pPr>
              <a:defRPr/>
            </a:lvl1pPr>
          </a:lstStyle>
          <a:p>
            <a:pPr>
              <a:defRPr/>
            </a:pPr>
            <a:fld id="{1A38F2E3-67AA-4155-A9D6-CB0209D5B152}" type="slidenum">
              <a:rPr lang="en-US">
                <a:solidFill>
                  <a:srgbClr val="D2D2D2">
                    <a:shade val="50000"/>
                  </a:srgbClr>
                </a:solidFill>
              </a:rPr>
              <a:pPr>
                <a:defRPr/>
              </a:pPr>
              <a:t>‹#›</a:t>
            </a:fld>
            <a:endParaRPr lang="en-US">
              <a:solidFill>
                <a:srgbClr val="D2D2D2">
                  <a:shade val="50000"/>
                </a:srgbClr>
              </a:solidFill>
            </a:endParaRPr>
          </a:p>
        </p:txBody>
      </p:sp>
    </p:spTree>
    <p:extLst>
      <p:ext uri="{BB962C8B-B14F-4D97-AF65-F5344CB8AC3E}">
        <p14:creationId xmlns:p14="http://schemas.microsoft.com/office/powerpoint/2010/main" val="295917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ounded Rectangle 4"/>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solidFill>
                <a:prstClr val="white"/>
              </a:solidFill>
            </a:endParaRPr>
          </a:p>
        </p:txBody>
      </p:sp>
      <p:sp>
        <p:nvSpPr>
          <p:cNvPr id="6" name="Round Single Corner Rectangle 5"/>
          <p:cNvSpPr/>
          <p:nvPr/>
        </p:nvSpPr>
        <p:spPr>
          <a:xfrm>
            <a:off x="6400800" y="433388"/>
            <a:ext cx="2324100"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solidFill>
                <a:prstClr val="white"/>
              </a:solidFill>
            </a:endParaRPr>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lang="en-US" smtClean="0"/>
              <a:t>Click to edit Master title style</a:t>
            </a:r>
            <a:endParaRPr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normAutofit/>
          </a:bodyPr>
          <a:lstStyle>
            <a:lvl1pPr marL="0" indent="0">
              <a:buNone/>
              <a:defRPr sz="3200"/>
            </a:lvl1pPr>
            <a:extLst/>
          </a:lstStyle>
          <a:p>
            <a:pPr lvl="0"/>
            <a:r>
              <a:rPr lang="en-US" noProof="0" smtClean="0"/>
              <a:t>Click icon to add picture</a:t>
            </a:r>
            <a:endParaRPr lang="en-US" noProof="0"/>
          </a:p>
        </p:txBody>
      </p:sp>
      <p:sp>
        <p:nvSpPr>
          <p:cNvPr id="7" name="Date Placeholder 4"/>
          <p:cNvSpPr>
            <a:spLocks noGrp="1"/>
          </p:cNvSpPr>
          <p:nvPr>
            <p:ph type="dt" sz="half" idx="10"/>
          </p:nvPr>
        </p:nvSpPr>
        <p:spPr/>
        <p:txBody>
          <a:bodyPr/>
          <a:lstStyle>
            <a:lvl1pPr>
              <a:defRPr/>
            </a:lvl1pPr>
            <a:extLst/>
          </a:lstStyle>
          <a:p>
            <a:pPr>
              <a:defRPr/>
            </a:pPr>
            <a:fld id="{439C3422-98EA-4ACD-942D-29D1182AE56D}" type="datetimeFigureOut">
              <a:rPr lang="en-US">
                <a:solidFill>
                  <a:srgbClr val="D2D2D2">
                    <a:shade val="50000"/>
                  </a:srgbClr>
                </a:solidFill>
              </a:rPr>
              <a:pPr>
                <a:defRPr/>
              </a:pPr>
              <a:t>8/9/2015</a:t>
            </a:fld>
            <a:endParaRPr lang="en-US">
              <a:solidFill>
                <a:srgbClr val="D2D2D2">
                  <a:shade val="50000"/>
                </a:srgbClr>
              </a:solidFill>
            </a:endParaRPr>
          </a:p>
        </p:txBody>
      </p:sp>
      <p:sp>
        <p:nvSpPr>
          <p:cNvPr id="8" name="Footer Placeholder 5"/>
          <p:cNvSpPr>
            <a:spLocks noGrp="1"/>
          </p:cNvSpPr>
          <p:nvPr>
            <p:ph type="ftr" sz="quarter" idx="11"/>
          </p:nvPr>
        </p:nvSpPr>
        <p:spPr/>
        <p:txBody>
          <a:bodyPr/>
          <a:lstStyle>
            <a:lvl1pPr>
              <a:defRPr/>
            </a:lvl1pPr>
            <a:extLst/>
          </a:lstStyle>
          <a:p>
            <a:pPr>
              <a:defRPr/>
            </a:pPr>
            <a:endParaRPr lang="en-US">
              <a:solidFill>
                <a:srgbClr val="D2D2D2">
                  <a:shade val="50000"/>
                </a:srgbClr>
              </a:solidFill>
            </a:endParaRPr>
          </a:p>
        </p:txBody>
      </p:sp>
      <p:sp>
        <p:nvSpPr>
          <p:cNvPr id="9" name="Slide Number Placeholder 6"/>
          <p:cNvSpPr>
            <a:spLocks noGrp="1"/>
          </p:cNvSpPr>
          <p:nvPr>
            <p:ph type="sldNum" sz="quarter" idx="12"/>
          </p:nvPr>
        </p:nvSpPr>
        <p:spPr/>
        <p:txBody>
          <a:bodyPr/>
          <a:lstStyle>
            <a:lvl1pPr>
              <a:defRPr/>
            </a:lvl1pPr>
            <a:extLst/>
          </a:lstStyle>
          <a:p>
            <a:pPr>
              <a:defRPr/>
            </a:pPr>
            <a:fld id="{C061CBDA-A7DC-4674-A64D-32E666D69140}" type="slidenum">
              <a:rPr lang="en-US">
                <a:solidFill>
                  <a:srgbClr val="D2D2D2">
                    <a:shade val="50000"/>
                  </a:srgbClr>
                </a:solidFill>
              </a:rPr>
              <a:pPr>
                <a:defRPr/>
              </a:pPr>
              <a:t>‹#›</a:t>
            </a:fld>
            <a:endParaRPr lang="en-US">
              <a:solidFill>
                <a:srgbClr val="D2D2D2">
                  <a:shade val="50000"/>
                </a:srgbClr>
              </a:solidFill>
            </a:endParaRPr>
          </a:p>
        </p:txBody>
      </p:sp>
    </p:spTree>
    <p:extLst>
      <p:ext uri="{BB962C8B-B14F-4D97-AF65-F5344CB8AC3E}">
        <p14:creationId xmlns:p14="http://schemas.microsoft.com/office/powerpoint/2010/main" val="329545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solidFill>
                <a:prstClr val="white"/>
              </a:solidFill>
            </a:endParaRPr>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solidFill>
                <a:prstClr val="white"/>
              </a:solidFill>
            </a:endParaRPr>
          </a:p>
        </p:txBody>
      </p:sp>
      <p:sp>
        <p:nvSpPr>
          <p:cNvPr id="13" name="Title Placeholder 12"/>
          <p:cNvSpPr>
            <a:spLocks noGrp="1"/>
          </p:cNvSpPr>
          <p:nvPr>
            <p:ph type="title"/>
          </p:nvPr>
        </p:nvSpPr>
        <p:spPr>
          <a:xfrm>
            <a:off x="503238" y="4986338"/>
            <a:ext cx="8183562" cy="1050925"/>
          </a:xfrm>
          <a:prstGeom prst="rect">
            <a:avLst/>
          </a:prstGeom>
        </p:spPr>
        <p:txBody>
          <a:bodyPr vert="horz" anchor="b">
            <a:normAutofit/>
          </a:bodyPr>
          <a:lstStyle>
            <a:extLst/>
          </a:lstStyle>
          <a:p>
            <a:r>
              <a:rPr lang="en-US" smtClean="0"/>
              <a:t>Click to edit Master title style</a:t>
            </a:r>
            <a:endParaRPr lang="en-US"/>
          </a:p>
        </p:txBody>
      </p:sp>
      <p:sp>
        <p:nvSpPr>
          <p:cNvPr id="1031" name="Text Placeholder 3"/>
          <p:cNvSpPr>
            <a:spLocks noGrp="1"/>
          </p:cNvSpPr>
          <p:nvPr>
            <p:ph type="body" idx="1"/>
          </p:nvPr>
        </p:nvSpPr>
        <p:spPr bwMode="auto">
          <a:xfrm>
            <a:off x="503238" y="530225"/>
            <a:ext cx="8183562" cy="418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82880" tIns="9144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5" name="Date Placeholder 24"/>
          <p:cNvSpPr>
            <a:spLocks noGrp="1"/>
          </p:cNvSpPr>
          <p:nvPr>
            <p:ph type="dt" sz="half" idx="2"/>
          </p:nvPr>
        </p:nvSpPr>
        <p:spPr>
          <a:xfrm>
            <a:off x="3776663" y="6111875"/>
            <a:ext cx="2286000" cy="365125"/>
          </a:xfrm>
          <a:prstGeom prst="rect">
            <a:avLst/>
          </a:prstGeom>
        </p:spPr>
        <p:txBody>
          <a:bodyPr vert="horz" anchor="b"/>
          <a:lstStyle>
            <a:lvl1pPr algn="r" eaLnBrk="1" fontAlgn="auto" latinLnBrk="0" hangingPunct="1">
              <a:spcBef>
                <a:spcPts val="0"/>
              </a:spcBef>
              <a:spcAft>
                <a:spcPts val="0"/>
              </a:spcAft>
              <a:defRPr kumimoji="0" sz="1000">
                <a:solidFill>
                  <a:schemeClr val="bg2">
                    <a:shade val="50000"/>
                  </a:schemeClr>
                </a:solidFill>
                <a:latin typeface="+mn-lt"/>
              </a:defRPr>
            </a:lvl1pPr>
            <a:extLst/>
          </a:lstStyle>
          <a:p>
            <a:pPr>
              <a:defRPr/>
            </a:pPr>
            <a:fld id="{5F021A09-FC12-4205-A037-7DE0D046C4D6}" type="datetimeFigureOut">
              <a:rPr lang="en-US">
                <a:solidFill>
                  <a:srgbClr val="D2D2D2">
                    <a:shade val="50000"/>
                  </a:srgbClr>
                </a:solidFill>
              </a:rPr>
              <a:pPr>
                <a:defRPr/>
              </a:pPr>
              <a:t>8/9/2015</a:t>
            </a:fld>
            <a:endParaRPr lang="en-US">
              <a:solidFill>
                <a:srgbClr val="D2D2D2">
                  <a:shade val="50000"/>
                </a:srgbClr>
              </a:solidFill>
            </a:endParaRPr>
          </a:p>
        </p:txBody>
      </p:sp>
      <p:sp>
        <p:nvSpPr>
          <p:cNvPr id="18" name="Footer Placeholder 17"/>
          <p:cNvSpPr>
            <a:spLocks noGrp="1"/>
          </p:cNvSpPr>
          <p:nvPr>
            <p:ph type="ftr" sz="quarter" idx="3"/>
          </p:nvPr>
        </p:nvSpPr>
        <p:spPr>
          <a:xfrm>
            <a:off x="6062663" y="6111875"/>
            <a:ext cx="2286000" cy="365125"/>
          </a:xfrm>
          <a:prstGeom prst="rect">
            <a:avLst/>
          </a:prstGeom>
        </p:spPr>
        <p:txBody>
          <a:bodyPr vert="horz" anchor="b"/>
          <a:lstStyle>
            <a:lvl1pPr algn="l" eaLnBrk="1" fontAlgn="auto" latinLnBrk="0" hangingPunct="1">
              <a:spcBef>
                <a:spcPts val="0"/>
              </a:spcBef>
              <a:spcAft>
                <a:spcPts val="0"/>
              </a:spcAft>
              <a:defRPr kumimoji="0" sz="1000">
                <a:solidFill>
                  <a:schemeClr val="bg2">
                    <a:shade val="50000"/>
                  </a:schemeClr>
                </a:solidFill>
                <a:latin typeface="+mn-lt"/>
              </a:defRPr>
            </a:lvl1pPr>
            <a:extLst/>
          </a:lstStyle>
          <a:p>
            <a:pPr>
              <a:defRPr/>
            </a:pPr>
            <a:endParaRPr lang="en-US">
              <a:solidFill>
                <a:srgbClr val="D2D2D2">
                  <a:shade val="50000"/>
                </a:srgbClr>
              </a:solidFill>
            </a:endParaRPr>
          </a:p>
        </p:txBody>
      </p:sp>
      <p:sp>
        <p:nvSpPr>
          <p:cNvPr id="5" name="Slide Number Placeholder 4"/>
          <p:cNvSpPr>
            <a:spLocks noGrp="1"/>
          </p:cNvSpPr>
          <p:nvPr>
            <p:ph type="sldNum" sz="quarter" idx="4"/>
          </p:nvPr>
        </p:nvSpPr>
        <p:spPr>
          <a:xfrm>
            <a:off x="8348663" y="6111875"/>
            <a:ext cx="457200" cy="365125"/>
          </a:xfrm>
          <a:prstGeom prst="rect">
            <a:avLst/>
          </a:prstGeom>
        </p:spPr>
        <p:txBody>
          <a:bodyPr vert="horz" anchor="b"/>
          <a:lstStyle>
            <a:lvl1pPr algn="r" eaLnBrk="1" fontAlgn="auto" latinLnBrk="0" hangingPunct="1">
              <a:spcBef>
                <a:spcPts val="0"/>
              </a:spcBef>
              <a:spcAft>
                <a:spcPts val="0"/>
              </a:spcAft>
              <a:defRPr kumimoji="0" sz="1000">
                <a:solidFill>
                  <a:schemeClr val="bg2">
                    <a:shade val="50000"/>
                  </a:schemeClr>
                </a:solidFill>
                <a:latin typeface="+mn-lt"/>
              </a:defRPr>
            </a:lvl1pPr>
            <a:extLst/>
          </a:lstStyle>
          <a:p>
            <a:pPr>
              <a:defRPr/>
            </a:pPr>
            <a:fld id="{90E5D3AF-AC60-471C-B36A-1CFBF81249E3}" type="slidenum">
              <a:rPr lang="en-US">
                <a:solidFill>
                  <a:srgbClr val="D2D2D2">
                    <a:shade val="50000"/>
                  </a:srgbClr>
                </a:solidFill>
              </a:rPr>
              <a:pPr>
                <a:defRPr/>
              </a:pPr>
              <a:t>‹#›</a:t>
            </a:fld>
            <a:endParaRPr lang="en-US">
              <a:solidFill>
                <a:srgbClr val="D2D2D2">
                  <a:shade val="50000"/>
                </a:srgbClr>
              </a:solidFill>
            </a:endParaRPr>
          </a:p>
        </p:txBody>
      </p:sp>
    </p:spTree>
    <p:extLst>
      <p:ext uri="{BB962C8B-B14F-4D97-AF65-F5344CB8AC3E}">
        <p14:creationId xmlns:p14="http://schemas.microsoft.com/office/powerpoint/2010/main" val="40713924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0" fontAlgn="base" hangingPunct="0">
        <a:spcBef>
          <a:spcPct val="0"/>
        </a:spcBef>
        <a:spcAft>
          <a:spcPct val="0"/>
        </a:spcAft>
        <a:defRPr sz="3600" b="1" kern="1200">
          <a:solidFill>
            <a:srgbClr val="FF4995"/>
          </a:solidFill>
          <a:effectLst>
            <a:outerShdw blurRad="53975" dist="22860" dir="5400000" algn="tl" rotWithShape="0">
              <a:srgbClr val="000000">
                <a:alpha val="55000"/>
              </a:srgbClr>
            </a:outerShdw>
          </a:effectLst>
          <a:latin typeface="+mj-lt"/>
          <a:ea typeface="+mj-ea"/>
          <a:cs typeface="+mj-cs"/>
        </a:defRPr>
      </a:lvl1pPr>
      <a:lvl2pPr algn="l" rtl="0" eaLnBrk="0" fontAlgn="base" hangingPunct="0">
        <a:spcBef>
          <a:spcPct val="0"/>
        </a:spcBef>
        <a:spcAft>
          <a:spcPct val="0"/>
        </a:spcAft>
        <a:defRPr sz="3600" b="1">
          <a:solidFill>
            <a:srgbClr val="FF4995"/>
          </a:solidFill>
          <a:latin typeface="Verdana" pitchFamily="34" charset="0"/>
        </a:defRPr>
      </a:lvl2pPr>
      <a:lvl3pPr algn="l" rtl="0" eaLnBrk="0" fontAlgn="base" hangingPunct="0">
        <a:spcBef>
          <a:spcPct val="0"/>
        </a:spcBef>
        <a:spcAft>
          <a:spcPct val="0"/>
        </a:spcAft>
        <a:defRPr sz="3600" b="1">
          <a:solidFill>
            <a:srgbClr val="FF4995"/>
          </a:solidFill>
          <a:latin typeface="Verdana" pitchFamily="34" charset="0"/>
        </a:defRPr>
      </a:lvl3pPr>
      <a:lvl4pPr algn="l" rtl="0" eaLnBrk="0" fontAlgn="base" hangingPunct="0">
        <a:spcBef>
          <a:spcPct val="0"/>
        </a:spcBef>
        <a:spcAft>
          <a:spcPct val="0"/>
        </a:spcAft>
        <a:defRPr sz="3600" b="1">
          <a:solidFill>
            <a:srgbClr val="FF4995"/>
          </a:solidFill>
          <a:latin typeface="Verdana" pitchFamily="34" charset="0"/>
        </a:defRPr>
      </a:lvl4pPr>
      <a:lvl5pPr algn="l" rtl="0" eaLnBrk="0" fontAlgn="base" hangingPunct="0">
        <a:spcBef>
          <a:spcPct val="0"/>
        </a:spcBef>
        <a:spcAft>
          <a:spcPct val="0"/>
        </a:spcAft>
        <a:defRPr sz="3600" b="1">
          <a:solidFill>
            <a:srgbClr val="FF4995"/>
          </a:solidFill>
          <a:latin typeface="Verdana" pitchFamily="34" charset="0"/>
        </a:defRPr>
      </a:lvl5pPr>
      <a:lvl6pPr marL="457200" algn="l" rtl="0" fontAlgn="base">
        <a:spcBef>
          <a:spcPct val="0"/>
        </a:spcBef>
        <a:spcAft>
          <a:spcPct val="0"/>
        </a:spcAft>
        <a:defRPr sz="3600" b="1">
          <a:solidFill>
            <a:srgbClr val="FF4995"/>
          </a:solidFill>
          <a:latin typeface="Verdana" pitchFamily="34" charset="0"/>
        </a:defRPr>
      </a:lvl6pPr>
      <a:lvl7pPr marL="914400" algn="l" rtl="0" fontAlgn="base">
        <a:spcBef>
          <a:spcPct val="0"/>
        </a:spcBef>
        <a:spcAft>
          <a:spcPct val="0"/>
        </a:spcAft>
        <a:defRPr sz="3600" b="1">
          <a:solidFill>
            <a:srgbClr val="FF4995"/>
          </a:solidFill>
          <a:latin typeface="Verdana" pitchFamily="34" charset="0"/>
        </a:defRPr>
      </a:lvl7pPr>
      <a:lvl8pPr marL="1371600" algn="l" rtl="0" fontAlgn="base">
        <a:spcBef>
          <a:spcPct val="0"/>
        </a:spcBef>
        <a:spcAft>
          <a:spcPct val="0"/>
        </a:spcAft>
        <a:defRPr sz="3600" b="1">
          <a:solidFill>
            <a:srgbClr val="FF4995"/>
          </a:solidFill>
          <a:latin typeface="Verdana" pitchFamily="34" charset="0"/>
        </a:defRPr>
      </a:lvl8pPr>
      <a:lvl9pPr marL="1828800" algn="l" rtl="0" fontAlgn="base">
        <a:spcBef>
          <a:spcPct val="0"/>
        </a:spcBef>
        <a:spcAft>
          <a:spcPct val="0"/>
        </a:spcAft>
        <a:defRPr sz="3600" b="1">
          <a:solidFill>
            <a:srgbClr val="FF4995"/>
          </a:solidFill>
          <a:latin typeface="Verdana" pitchFamily="34" charset="0"/>
        </a:defRPr>
      </a:lvl9pPr>
      <a:extLst/>
    </p:titleStyle>
    <p:bodyStyle>
      <a:lvl1pPr marL="265113" indent="-265113" algn="l" rtl="0" eaLnBrk="0" fontAlgn="base" hangingPunct="0">
        <a:spcBef>
          <a:spcPts val="250"/>
        </a:spcBef>
        <a:spcAft>
          <a:spcPct val="0"/>
        </a:spcAft>
        <a:buClr>
          <a:schemeClr val="accent1"/>
        </a:buClr>
        <a:buSzPct val="80000"/>
        <a:buFont typeface="Wingdings 2" pitchFamily="18" charset="2"/>
        <a:buChar char=""/>
        <a:defRPr sz="2800" kern="1200">
          <a:solidFill>
            <a:schemeClr val="tx1"/>
          </a:solidFill>
          <a:latin typeface="+mn-lt"/>
          <a:ea typeface="+mn-ea"/>
          <a:cs typeface="+mn-cs"/>
        </a:defRPr>
      </a:lvl1pPr>
      <a:lvl2pPr marL="547688" indent="-200025" algn="l" rtl="0" eaLnBrk="0" fontAlgn="base" hangingPunct="0">
        <a:spcBef>
          <a:spcPts val="250"/>
        </a:spcBef>
        <a:spcAft>
          <a:spcPct val="0"/>
        </a:spcAft>
        <a:buClr>
          <a:schemeClr val="accent1"/>
        </a:buClr>
        <a:buSzPct val="100000"/>
        <a:buFont typeface="Verdana" pitchFamily="34" charset="0"/>
        <a:buChar char="◦"/>
        <a:defRPr sz="2400" kern="1200">
          <a:solidFill>
            <a:schemeClr val="tx1"/>
          </a:solidFill>
          <a:latin typeface="+mn-lt"/>
          <a:ea typeface="+mn-ea"/>
          <a:cs typeface="+mn-cs"/>
        </a:defRPr>
      </a:lvl2pPr>
      <a:lvl3pPr marL="785813" indent="-182563" algn="l" rtl="0" eaLnBrk="0" fontAlgn="base" hangingPunct="0">
        <a:spcBef>
          <a:spcPts val="250"/>
        </a:spcBef>
        <a:spcAft>
          <a:spcPct val="0"/>
        </a:spcAft>
        <a:buClr>
          <a:srgbClr val="FF0041"/>
        </a:buClr>
        <a:buSzPct val="100000"/>
        <a:buFont typeface="Wingdings 2" pitchFamily="18" charset="2"/>
        <a:buChar char=""/>
        <a:defRPr sz="2200" kern="1200">
          <a:solidFill>
            <a:schemeClr val="tx1"/>
          </a:solidFill>
          <a:latin typeface="+mn-lt"/>
          <a:ea typeface="+mn-ea"/>
          <a:cs typeface="+mn-cs"/>
        </a:defRPr>
      </a:lvl3pPr>
      <a:lvl4pPr marL="1023938" indent="-182563" algn="l" rtl="0" eaLnBrk="0" fontAlgn="base" hangingPunct="0">
        <a:spcBef>
          <a:spcPts val="225"/>
        </a:spcBef>
        <a:spcAft>
          <a:spcPct val="0"/>
        </a:spcAft>
        <a:buClr>
          <a:srgbClr val="FF0041"/>
        </a:buClr>
        <a:buSzPct val="112000"/>
        <a:buFont typeface="Verdana" pitchFamily="34" charset="0"/>
        <a:buChar char="◦"/>
        <a:defRPr sz="1900" kern="1200">
          <a:solidFill>
            <a:schemeClr val="tx1"/>
          </a:solidFill>
          <a:latin typeface="+mn-lt"/>
          <a:ea typeface="+mn-ea"/>
          <a:cs typeface="+mn-cs"/>
        </a:defRPr>
      </a:lvl4pPr>
      <a:lvl5pPr marL="1279525" indent="-182563" algn="l" rtl="0" eaLnBrk="0" fontAlgn="base" hangingPunct="0">
        <a:spcBef>
          <a:spcPts val="250"/>
        </a:spcBef>
        <a:spcAft>
          <a:spcPct val="0"/>
        </a:spcAft>
        <a:buClr>
          <a:srgbClr val="EB31B4"/>
        </a:buClr>
        <a:buSzPct val="100000"/>
        <a:buFont typeface="Wingdings 2" pitchFamily="18" charset="2"/>
        <a:buChar char=""/>
        <a:defRPr sz="20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2313" y="1820863"/>
            <a:ext cx="7772400" cy="1828800"/>
          </a:xfrm>
        </p:spPr>
        <p:txBody>
          <a:bodyPr/>
          <a:lstStyle/>
          <a:p>
            <a:pPr eaLnBrk="1" fontAlgn="auto" hangingPunct="1">
              <a:spcAft>
                <a:spcPts val="0"/>
              </a:spcAft>
              <a:defRPr/>
            </a:pPr>
            <a:r>
              <a:rPr lang="en-US" smtClean="0"/>
              <a:t>SQL Server</a:t>
            </a:r>
            <a:endParaRPr lang="en-US" dirty="0"/>
          </a:p>
        </p:txBody>
      </p:sp>
      <p:sp>
        <p:nvSpPr>
          <p:cNvPr id="3" name="Subtitle 2"/>
          <p:cNvSpPr>
            <a:spLocks noGrp="1"/>
          </p:cNvSpPr>
          <p:nvPr>
            <p:ph type="subTitle" idx="1"/>
          </p:nvPr>
        </p:nvSpPr>
        <p:spPr>
          <a:xfrm>
            <a:off x="722313" y="3684588"/>
            <a:ext cx="7772400" cy="914400"/>
          </a:xfrm>
        </p:spPr>
        <p:txBody>
          <a:bodyPr>
            <a:normAutofit/>
          </a:bodyPr>
          <a:lstStyle/>
          <a:p>
            <a:pPr eaLnBrk="1" fontAlgn="auto" hangingPunct="1">
              <a:spcAft>
                <a:spcPts val="0"/>
              </a:spcAft>
              <a:buFont typeface="Wingdings 2"/>
              <a:buNone/>
              <a:defRPr/>
            </a:pPr>
            <a:r>
              <a:rPr lang="en-US" dirty="0" smtClean="0"/>
              <a:t>Writing Scripts and Batches</a:t>
            </a:r>
            <a:endParaRPr lang="en-US" dirty="0"/>
          </a:p>
        </p:txBody>
      </p:sp>
      <p:sp>
        <p:nvSpPr>
          <p:cNvPr id="6148" name="TextBox 3"/>
          <p:cNvSpPr txBox="1">
            <a:spLocks noChangeArrowheads="1"/>
          </p:cNvSpPr>
          <p:nvPr/>
        </p:nvSpPr>
        <p:spPr bwMode="auto">
          <a:xfrm>
            <a:off x="1066800" y="6096000"/>
            <a:ext cx="7696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fontAlgn="base" hangingPunct="1">
              <a:spcBef>
                <a:spcPct val="0"/>
              </a:spcBef>
              <a:spcAft>
                <a:spcPct val="0"/>
              </a:spcAft>
            </a:pPr>
            <a:r>
              <a:rPr lang="en-US" sz="1400">
                <a:solidFill>
                  <a:prstClr val="black"/>
                </a:solidFill>
              </a:rPr>
              <a:t>In all slides, db=database</a:t>
            </a:r>
          </a:p>
        </p:txBody>
      </p:sp>
    </p:spTree>
    <p:extLst>
      <p:ext uri="{BB962C8B-B14F-4D97-AF65-F5344CB8AC3E}">
        <p14:creationId xmlns:p14="http://schemas.microsoft.com/office/powerpoint/2010/main" val="1965882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238" y="4983163"/>
            <a:ext cx="8183562" cy="1052512"/>
          </a:xfrm>
        </p:spPr>
        <p:txBody>
          <a:bodyPr/>
          <a:lstStyle/>
          <a:p>
            <a:pPr>
              <a:defRPr/>
            </a:pPr>
            <a:r>
              <a:rPr lang="en-US" dirty="0" smtClean="0"/>
              <a:t>System Functions</a:t>
            </a:r>
            <a:endParaRPr lang="en-US" dirty="0"/>
          </a:p>
        </p:txBody>
      </p:sp>
      <p:sp>
        <p:nvSpPr>
          <p:cNvPr id="15363" name="Content Placeholder 2"/>
          <p:cNvSpPr>
            <a:spLocks noGrp="1"/>
          </p:cNvSpPr>
          <p:nvPr>
            <p:ph idx="1"/>
          </p:nvPr>
        </p:nvSpPr>
        <p:spPr>
          <a:xfrm>
            <a:off x="503238" y="530225"/>
            <a:ext cx="8183562" cy="4187825"/>
          </a:xfrm>
        </p:spPr>
        <p:txBody>
          <a:bodyPr/>
          <a:lstStyle/>
          <a:p>
            <a:r>
              <a:rPr lang="en-US" smtClean="0"/>
              <a:t>There are over 30 parameterless system functions available – here are some:</a:t>
            </a:r>
          </a:p>
        </p:txBody>
      </p:sp>
      <p:pic>
        <p:nvPicPr>
          <p:cNvPr id="1536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13" y="1433513"/>
            <a:ext cx="9094787" cy="399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764961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238" y="4983163"/>
            <a:ext cx="8183562" cy="1052512"/>
          </a:xfrm>
        </p:spPr>
        <p:txBody>
          <a:bodyPr/>
          <a:lstStyle/>
          <a:p>
            <a:pPr>
              <a:defRPr/>
            </a:pPr>
            <a:r>
              <a:rPr lang="en-US" dirty="0" smtClean="0"/>
              <a:t>System Functions cont.</a:t>
            </a:r>
            <a:endParaRPr lang="en-US" dirty="0"/>
          </a:p>
        </p:txBody>
      </p:sp>
      <p:sp>
        <p:nvSpPr>
          <p:cNvPr id="16387" name="Content Placeholder 2"/>
          <p:cNvSpPr>
            <a:spLocks noGrp="1"/>
          </p:cNvSpPr>
          <p:nvPr>
            <p:ph idx="1"/>
          </p:nvPr>
        </p:nvSpPr>
        <p:spPr>
          <a:xfrm>
            <a:off x="503238" y="530225"/>
            <a:ext cx="8183562" cy="4187825"/>
          </a:xfrm>
        </p:spPr>
        <p:txBody>
          <a:bodyPr/>
          <a:lstStyle/>
          <a:p>
            <a:endParaRPr lang="en-US" smtClean="0"/>
          </a:p>
        </p:txBody>
      </p:sp>
      <p:pic>
        <p:nvPicPr>
          <p:cNvPr id="1638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81000"/>
            <a:ext cx="8637588" cy="500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19225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238" y="4983163"/>
            <a:ext cx="8183562" cy="1052512"/>
          </a:xfrm>
        </p:spPr>
        <p:txBody>
          <a:bodyPr/>
          <a:lstStyle/>
          <a:p>
            <a:pPr>
              <a:defRPr/>
            </a:pPr>
            <a:r>
              <a:rPr lang="en-US" dirty="0" smtClean="0"/>
              <a:t>System Functions cont.</a:t>
            </a:r>
            <a:endParaRPr lang="en-US" dirty="0"/>
          </a:p>
        </p:txBody>
      </p:sp>
      <p:sp>
        <p:nvSpPr>
          <p:cNvPr id="17411" name="Content Placeholder 2"/>
          <p:cNvSpPr>
            <a:spLocks noGrp="1"/>
          </p:cNvSpPr>
          <p:nvPr>
            <p:ph idx="1"/>
          </p:nvPr>
        </p:nvSpPr>
        <p:spPr>
          <a:xfrm>
            <a:off x="503238" y="530225"/>
            <a:ext cx="8183562" cy="4187825"/>
          </a:xfrm>
        </p:spPr>
        <p:txBody>
          <a:bodyPr/>
          <a:lstStyle/>
          <a:p>
            <a:endParaRPr lang="en-US" smtClean="0"/>
          </a:p>
        </p:txBody>
      </p:sp>
      <p:pic>
        <p:nvPicPr>
          <p:cNvPr id="17412"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81000"/>
            <a:ext cx="8656638" cy="461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8288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238" y="4983163"/>
            <a:ext cx="8183562" cy="1052512"/>
          </a:xfrm>
        </p:spPr>
        <p:txBody>
          <a:bodyPr/>
          <a:lstStyle/>
          <a:p>
            <a:pPr>
              <a:defRPr/>
            </a:pPr>
            <a:r>
              <a:rPr lang="en-US" dirty="0" smtClean="0"/>
              <a:t>System Functions cont.</a:t>
            </a:r>
            <a:endParaRPr lang="en-US" dirty="0"/>
          </a:p>
        </p:txBody>
      </p:sp>
      <p:sp>
        <p:nvSpPr>
          <p:cNvPr id="18435" name="Content Placeholder 2"/>
          <p:cNvSpPr>
            <a:spLocks noGrp="1"/>
          </p:cNvSpPr>
          <p:nvPr>
            <p:ph idx="1"/>
          </p:nvPr>
        </p:nvSpPr>
        <p:spPr>
          <a:xfrm>
            <a:off x="503238" y="530225"/>
            <a:ext cx="8183562" cy="4187825"/>
          </a:xfrm>
        </p:spPr>
        <p:txBody>
          <a:bodyPr/>
          <a:lstStyle/>
          <a:p>
            <a:endParaRPr lang="en-US" smtClean="0"/>
          </a:p>
        </p:txBody>
      </p:sp>
      <p:pic>
        <p:nvPicPr>
          <p:cNvPr id="1843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913" y="457200"/>
            <a:ext cx="8828087" cy="252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81098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238" y="4983163"/>
            <a:ext cx="8183562" cy="1052512"/>
          </a:xfrm>
        </p:spPr>
        <p:txBody>
          <a:bodyPr/>
          <a:lstStyle/>
          <a:p>
            <a:pPr>
              <a:defRPr/>
            </a:pPr>
            <a:r>
              <a:rPr lang="en-US" dirty="0" smtClean="0"/>
              <a:t>@@IDENTITY</a:t>
            </a:r>
            <a:endParaRPr lang="en-US" b="0" dirty="0"/>
          </a:p>
        </p:txBody>
      </p:sp>
      <p:sp>
        <p:nvSpPr>
          <p:cNvPr id="19459" name="Content Placeholder 2"/>
          <p:cNvSpPr>
            <a:spLocks noGrp="1"/>
          </p:cNvSpPr>
          <p:nvPr>
            <p:ph idx="1"/>
          </p:nvPr>
        </p:nvSpPr>
        <p:spPr>
          <a:xfrm>
            <a:off x="503238" y="530225"/>
            <a:ext cx="8183562" cy="4187825"/>
          </a:xfrm>
        </p:spPr>
        <p:txBody>
          <a:bodyPr/>
          <a:lstStyle/>
          <a:p>
            <a:r>
              <a:rPr lang="en-US" smtClean="0"/>
              <a:t>Returns the last-inserted identity value.</a:t>
            </a:r>
          </a:p>
          <a:p>
            <a:r>
              <a:rPr lang="en-US" smtClean="0"/>
              <a:t>The following example inserts a row into a table with an identity column (LocationID) and uses @@IDENTITY to display the identity value used in the new row.</a:t>
            </a:r>
          </a:p>
        </p:txBody>
      </p:sp>
      <p:pic>
        <p:nvPicPr>
          <p:cNvPr id="1946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819400"/>
            <a:ext cx="7086600" cy="274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048123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238" y="4983163"/>
            <a:ext cx="8183562" cy="1052512"/>
          </a:xfrm>
        </p:spPr>
        <p:txBody>
          <a:bodyPr/>
          <a:lstStyle/>
          <a:p>
            <a:pPr>
              <a:defRPr/>
            </a:pPr>
            <a:r>
              <a:rPr lang="en-US" dirty="0" smtClean="0"/>
              <a:t>@@IDENTITY cont’d</a:t>
            </a:r>
            <a:endParaRPr lang="en-US" b="0" dirty="0"/>
          </a:p>
        </p:txBody>
      </p:sp>
      <p:sp>
        <p:nvSpPr>
          <p:cNvPr id="20483" name="Content Placeholder 2"/>
          <p:cNvSpPr>
            <a:spLocks noGrp="1"/>
          </p:cNvSpPr>
          <p:nvPr>
            <p:ph idx="1"/>
          </p:nvPr>
        </p:nvSpPr>
        <p:spPr>
          <a:xfrm>
            <a:off x="503238" y="530225"/>
            <a:ext cx="8183562" cy="4187825"/>
          </a:xfrm>
        </p:spPr>
        <p:txBody>
          <a:bodyPr/>
          <a:lstStyle/>
          <a:p>
            <a:r>
              <a:rPr lang="en-US" smtClean="0"/>
              <a:t>Note that @@IDENTITY changes with every INSERT.  If the table that you are inserting into does not have an identity column, then @@IDENTITY will be set to NULL.</a:t>
            </a:r>
          </a:p>
        </p:txBody>
      </p:sp>
    </p:spTree>
    <p:extLst>
      <p:ext uri="{BB962C8B-B14F-4D97-AF65-F5344CB8AC3E}">
        <p14:creationId xmlns:p14="http://schemas.microsoft.com/office/powerpoint/2010/main" val="11523464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238" y="4983163"/>
            <a:ext cx="8183562" cy="1052512"/>
          </a:xfrm>
        </p:spPr>
        <p:txBody>
          <a:bodyPr>
            <a:normAutofit fontScale="90000"/>
          </a:bodyPr>
          <a:lstStyle/>
          <a:p>
            <a:pPr>
              <a:defRPr/>
            </a:pPr>
            <a:r>
              <a:rPr lang="en-US" dirty="0" smtClean="0"/>
              <a:t/>
            </a:r>
            <a:br>
              <a:rPr lang="en-US" dirty="0" smtClean="0"/>
            </a:br>
            <a:r>
              <a:rPr lang="en-US" dirty="0" smtClean="0"/>
              <a:t>A Few Things About Scripts…</a:t>
            </a:r>
            <a:endParaRPr lang="en-US" dirty="0"/>
          </a:p>
        </p:txBody>
      </p:sp>
      <p:sp>
        <p:nvSpPr>
          <p:cNvPr id="21507" name="Content Placeholder 2"/>
          <p:cNvSpPr>
            <a:spLocks noGrp="1"/>
          </p:cNvSpPr>
          <p:nvPr>
            <p:ph idx="1"/>
          </p:nvPr>
        </p:nvSpPr>
        <p:spPr>
          <a:xfrm>
            <a:off x="503238" y="530225"/>
            <a:ext cx="8183562" cy="4187825"/>
          </a:xfrm>
        </p:spPr>
        <p:txBody>
          <a:bodyPr/>
          <a:lstStyle/>
          <a:p>
            <a:r>
              <a:rPr lang="en-US" smtClean="0"/>
              <a:t>Note that you can use PRINT statements to print out information to the Messages window</a:t>
            </a:r>
          </a:p>
          <a:p>
            <a:endParaRPr lang="en-US" smtClean="0"/>
          </a:p>
          <a:p>
            <a:r>
              <a:rPr lang="en-US" smtClean="0"/>
              <a:t>We will cover in detail later, but an example in this chapter illustrates that you can use IF statements in your scripts</a:t>
            </a:r>
          </a:p>
          <a:p>
            <a:pPr lvl="1"/>
            <a:r>
              <a:rPr lang="en-US" smtClean="0"/>
              <a:t>IF 1 = 1</a:t>
            </a:r>
          </a:p>
          <a:p>
            <a:pPr marL="603250" lvl="2" indent="0">
              <a:buFont typeface="Wingdings 2" pitchFamily="18" charset="2"/>
              <a:buNone/>
            </a:pPr>
            <a:r>
              <a:rPr lang="en-US" smtClean="0"/>
              <a:t>    PRINT ‘1=1’</a:t>
            </a:r>
          </a:p>
          <a:p>
            <a:pPr marL="603250" lvl="2" indent="0">
              <a:buFont typeface="Wingdings 2" pitchFamily="18" charset="2"/>
              <a:buNone/>
            </a:pPr>
            <a:r>
              <a:rPr lang="en-US" smtClean="0"/>
              <a:t>ELSE</a:t>
            </a:r>
          </a:p>
          <a:p>
            <a:pPr marL="603250" lvl="2" indent="0">
              <a:buFont typeface="Wingdings 2" pitchFamily="18" charset="2"/>
              <a:buNone/>
            </a:pPr>
            <a:r>
              <a:rPr lang="en-US" smtClean="0"/>
              <a:t>    PRINT ‘1 != 1’</a:t>
            </a:r>
          </a:p>
        </p:txBody>
      </p:sp>
    </p:spTree>
    <p:extLst>
      <p:ext uri="{BB962C8B-B14F-4D97-AF65-F5344CB8AC3E}">
        <p14:creationId xmlns:p14="http://schemas.microsoft.com/office/powerpoint/2010/main" val="561776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238" y="4983163"/>
            <a:ext cx="8183562" cy="1052512"/>
          </a:xfrm>
        </p:spPr>
        <p:txBody>
          <a:bodyPr/>
          <a:lstStyle/>
          <a:p>
            <a:pPr>
              <a:defRPr/>
            </a:pPr>
            <a:r>
              <a:rPr lang="en-US" dirty="0" smtClean="0"/>
              <a:t>@@ROWCOUNT</a:t>
            </a:r>
            <a:endParaRPr lang="en-US" dirty="0"/>
          </a:p>
        </p:txBody>
      </p:sp>
      <p:sp>
        <p:nvSpPr>
          <p:cNvPr id="22531" name="Content Placeholder 2"/>
          <p:cNvSpPr>
            <a:spLocks noGrp="1"/>
          </p:cNvSpPr>
          <p:nvPr>
            <p:ph idx="1"/>
          </p:nvPr>
        </p:nvSpPr>
        <p:spPr>
          <a:xfrm>
            <a:off x="503238" y="530225"/>
            <a:ext cx="8183562" cy="4187825"/>
          </a:xfrm>
        </p:spPr>
        <p:txBody>
          <a:bodyPr/>
          <a:lstStyle/>
          <a:p>
            <a:r>
              <a:rPr lang="en-US" smtClean="0"/>
              <a:t>What if we need to programmatically know how many rows were affected by a query?</a:t>
            </a:r>
          </a:p>
          <a:p>
            <a:endParaRPr lang="en-US" smtClean="0"/>
          </a:p>
          <a:p>
            <a:endParaRPr lang="en-US" smtClean="0"/>
          </a:p>
          <a:p>
            <a:endParaRPr lang="en-US" smtClean="0"/>
          </a:p>
          <a:p>
            <a:endParaRPr lang="en-US" smtClean="0"/>
          </a:p>
          <a:p>
            <a:endParaRPr lang="en-US" smtClean="0"/>
          </a:p>
          <a:p>
            <a:r>
              <a:rPr lang="en-US" smtClean="0"/>
              <a:t>This again shows us all the rows, but notice the new line that we got back:</a:t>
            </a:r>
          </a:p>
        </p:txBody>
      </p:sp>
      <p:pic>
        <p:nvPicPr>
          <p:cNvPr id="2253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905000"/>
            <a:ext cx="7104063" cy="21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5181600"/>
            <a:ext cx="3133725"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890260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238" y="4983163"/>
            <a:ext cx="8183562" cy="1052512"/>
          </a:xfrm>
        </p:spPr>
        <p:txBody>
          <a:bodyPr/>
          <a:lstStyle/>
          <a:p>
            <a:pPr>
              <a:defRPr/>
            </a:pPr>
            <a:r>
              <a:rPr lang="en-US" dirty="0" smtClean="0"/>
              <a:t>Batches</a:t>
            </a:r>
            <a:endParaRPr lang="en-US" dirty="0"/>
          </a:p>
        </p:txBody>
      </p:sp>
      <p:sp>
        <p:nvSpPr>
          <p:cNvPr id="23555" name="Content Placeholder 2"/>
          <p:cNvSpPr>
            <a:spLocks noGrp="1"/>
          </p:cNvSpPr>
          <p:nvPr>
            <p:ph idx="1"/>
          </p:nvPr>
        </p:nvSpPr>
        <p:spPr>
          <a:xfrm>
            <a:off x="503238" y="530225"/>
            <a:ext cx="8183562" cy="4187825"/>
          </a:xfrm>
        </p:spPr>
        <p:txBody>
          <a:bodyPr/>
          <a:lstStyle/>
          <a:p>
            <a:r>
              <a:rPr lang="en-US" smtClean="0"/>
              <a:t>A batch is a grouping of T-SQL statements into one logical unit. </a:t>
            </a:r>
          </a:p>
          <a:p>
            <a:r>
              <a:rPr lang="en-US" smtClean="0"/>
              <a:t>All of the statements within a batch are combined into one execution plan, so all statements are parsed together and must pass a validation of the syntax or none of the statements will execute.</a:t>
            </a:r>
          </a:p>
          <a:p>
            <a:r>
              <a:rPr lang="en-US" smtClean="0"/>
              <a:t>However, if a statement fails at runtime, then all statements until that statement that generated the error have already been run.</a:t>
            </a:r>
          </a:p>
        </p:txBody>
      </p:sp>
    </p:spTree>
    <p:extLst>
      <p:ext uri="{BB962C8B-B14F-4D97-AF65-F5344CB8AC3E}">
        <p14:creationId xmlns:p14="http://schemas.microsoft.com/office/powerpoint/2010/main" val="26769420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238" y="4983163"/>
            <a:ext cx="8183562" cy="1052512"/>
          </a:xfrm>
        </p:spPr>
        <p:txBody>
          <a:bodyPr/>
          <a:lstStyle/>
          <a:p>
            <a:pPr>
              <a:defRPr/>
            </a:pPr>
            <a:r>
              <a:rPr lang="en-US" dirty="0" smtClean="0"/>
              <a:t>Multiple Batches</a:t>
            </a:r>
            <a:endParaRPr lang="en-US" dirty="0"/>
          </a:p>
        </p:txBody>
      </p:sp>
      <p:sp>
        <p:nvSpPr>
          <p:cNvPr id="24579" name="Content Placeholder 2"/>
          <p:cNvSpPr>
            <a:spLocks noGrp="1"/>
          </p:cNvSpPr>
          <p:nvPr>
            <p:ph idx="1"/>
          </p:nvPr>
        </p:nvSpPr>
        <p:spPr>
          <a:xfrm>
            <a:off x="503238" y="530225"/>
            <a:ext cx="8183562" cy="4187825"/>
          </a:xfrm>
        </p:spPr>
        <p:txBody>
          <a:bodyPr/>
          <a:lstStyle/>
          <a:p>
            <a:r>
              <a:rPr lang="en-US" smtClean="0"/>
              <a:t>All the scripts we have run up to this point are made up of one batch each</a:t>
            </a:r>
          </a:p>
          <a:p>
            <a:endParaRPr lang="en-US" smtClean="0"/>
          </a:p>
          <a:p>
            <a:r>
              <a:rPr lang="en-US" smtClean="0"/>
              <a:t>To separate a script into multiple batches, we make use of the GO statement.</a:t>
            </a:r>
          </a:p>
        </p:txBody>
      </p:sp>
    </p:spTree>
    <p:extLst>
      <p:ext uri="{BB962C8B-B14F-4D97-AF65-F5344CB8AC3E}">
        <p14:creationId xmlns:p14="http://schemas.microsoft.com/office/powerpoint/2010/main" val="830425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ontent Placeholder 2"/>
          <p:cNvSpPr>
            <a:spLocks noGrp="1"/>
          </p:cNvSpPr>
          <p:nvPr>
            <p:ph idx="1"/>
          </p:nvPr>
        </p:nvSpPr>
        <p:spPr>
          <a:xfrm>
            <a:off x="381000" y="381000"/>
            <a:ext cx="8183563" cy="4187825"/>
          </a:xfrm>
        </p:spPr>
        <p:txBody>
          <a:bodyPr/>
          <a:lstStyle/>
          <a:p>
            <a:r>
              <a:rPr lang="en-US" sz="2400" dirty="0" smtClean="0"/>
              <a:t>Scripts contain a group of related commands such as those you have already been using (SELECT, ALTER, etc.)</a:t>
            </a:r>
          </a:p>
          <a:p>
            <a:r>
              <a:rPr lang="en-US" sz="2400" dirty="0" smtClean="0"/>
              <a:t>Scripts are usually treated as a unit, you are normally executing the entire script or nothing at all.</a:t>
            </a:r>
          </a:p>
          <a:p>
            <a:r>
              <a:rPr lang="en-US" sz="2400" dirty="0" smtClean="0"/>
              <a:t>A script technically isn’t a script until you store it in a file where it can be pulled up and reused.</a:t>
            </a:r>
          </a:p>
          <a:p>
            <a:r>
              <a:rPr lang="en-US" sz="2400" dirty="0" smtClean="0"/>
              <a:t>SQL scripts are stored as text files and have the file extension of .sql</a:t>
            </a:r>
          </a:p>
          <a:p>
            <a:r>
              <a:rPr lang="en-US" sz="2400" dirty="0" smtClean="0"/>
              <a:t>They can make use of both system functions and local variables .</a:t>
            </a:r>
            <a:endParaRPr lang="en-US" sz="2400" i="1" dirty="0" smtClean="0"/>
          </a:p>
        </p:txBody>
      </p:sp>
      <p:sp>
        <p:nvSpPr>
          <p:cNvPr id="2" name="Title 1"/>
          <p:cNvSpPr>
            <a:spLocks noGrp="1"/>
          </p:cNvSpPr>
          <p:nvPr>
            <p:ph type="title"/>
          </p:nvPr>
        </p:nvSpPr>
        <p:spPr>
          <a:xfrm>
            <a:off x="503238" y="4983163"/>
            <a:ext cx="8183562" cy="1052512"/>
          </a:xfrm>
        </p:spPr>
        <p:txBody>
          <a:bodyPr/>
          <a:lstStyle/>
          <a:p>
            <a:pPr>
              <a:defRPr/>
            </a:pPr>
            <a:r>
              <a:rPr lang="en-US" dirty="0" smtClean="0"/>
              <a:t>Script Basics</a:t>
            </a:r>
            <a:endParaRPr lang="en-US" dirty="0"/>
          </a:p>
        </p:txBody>
      </p:sp>
    </p:spTree>
    <p:extLst>
      <p:ext uri="{BB962C8B-B14F-4D97-AF65-F5344CB8AC3E}">
        <p14:creationId xmlns:p14="http://schemas.microsoft.com/office/powerpoint/2010/main" val="12944935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238" y="4983163"/>
            <a:ext cx="8183562" cy="1052512"/>
          </a:xfrm>
        </p:spPr>
        <p:txBody>
          <a:bodyPr/>
          <a:lstStyle/>
          <a:p>
            <a:pPr>
              <a:defRPr/>
            </a:pPr>
            <a:r>
              <a:rPr lang="en-US" dirty="0" smtClean="0"/>
              <a:t>GO</a:t>
            </a:r>
            <a:endParaRPr lang="en-US" dirty="0"/>
          </a:p>
        </p:txBody>
      </p:sp>
      <p:sp>
        <p:nvSpPr>
          <p:cNvPr id="25603" name="Content Placeholder 2"/>
          <p:cNvSpPr>
            <a:spLocks noGrp="1"/>
          </p:cNvSpPr>
          <p:nvPr>
            <p:ph idx="1"/>
          </p:nvPr>
        </p:nvSpPr>
        <p:spPr>
          <a:xfrm>
            <a:off x="228600" y="304800"/>
            <a:ext cx="8686800" cy="4187825"/>
          </a:xfrm>
        </p:spPr>
        <p:txBody>
          <a:bodyPr/>
          <a:lstStyle/>
          <a:p>
            <a:endParaRPr lang="en-US" smtClean="0"/>
          </a:p>
          <a:p>
            <a:r>
              <a:rPr lang="en-US" smtClean="0"/>
              <a:t>A GO statement causes all statements since the beginning of the script or the last GO statement (whichever is closer) to be compiled into one execution plan and sent to the server independent of other batches.</a:t>
            </a:r>
          </a:p>
          <a:p>
            <a:endParaRPr lang="en-US" smtClean="0"/>
          </a:p>
        </p:txBody>
      </p:sp>
    </p:spTree>
    <p:extLst>
      <p:ext uri="{BB962C8B-B14F-4D97-AF65-F5344CB8AC3E}">
        <p14:creationId xmlns:p14="http://schemas.microsoft.com/office/powerpoint/2010/main" val="35556330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238" y="4983163"/>
            <a:ext cx="8183562" cy="1052512"/>
          </a:xfrm>
        </p:spPr>
        <p:txBody>
          <a:bodyPr/>
          <a:lstStyle/>
          <a:p>
            <a:pPr>
              <a:defRPr/>
            </a:pPr>
            <a:r>
              <a:rPr lang="en-US" dirty="0" smtClean="0"/>
              <a:t>GO – Placement within Script</a:t>
            </a:r>
            <a:endParaRPr lang="en-US" dirty="0"/>
          </a:p>
        </p:txBody>
      </p:sp>
      <p:sp>
        <p:nvSpPr>
          <p:cNvPr id="26627" name="Content Placeholder 2"/>
          <p:cNvSpPr>
            <a:spLocks noGrp="1"/>
          </p:cNvSpPr>
          <p:nvPr>
            <p:ph idx="1"/>
          </p:nvPr>
        </p:nvSpPr>
        <p:spPr>
          <a:xfrm>
            <a:off x="228600" y="304800"/>
            <a:ext cx="8686800" cy="4187825"/>
          </a:xfrm>
        </p:spPr>
        <p:txBody>
          <a:bodyPr/>
          <a:lstStyle/>
          <a:p>
            <a:r>
              <a:rPr lang="en-US" smtClean="0"/>
              <a:t>The GO command should be on its own line of the script.</a:t>
            </a:r>
          </a:p>
          <a:p>
            <a:pPr lvl="1"/>
            <a:r>
              <a:rPr lang="en-US" smtClean="0"/>
              <a:t>Technically you can start a new batch on the same line after the GO command, but you’ll find this puts a serious damper on readability.</a:t>
            </a:r>
          </a:p>
          <a:p>
            <a:pPr lvl="1"/>
            <a:r>
              <a:rPr lang="en-US" smtClean="0"/>
              <a:t>T-sql statements cannot precede the GO statement on a single line, or the GO statement will often be misinterpreted and cause either a parsing error or some other unexpected result.</a:t>
            </a:r>
          </a:p>
          <a:p>
            <a:pPr lvl="1"/>
            <a:endParaRPr lang="en-US" smtClean="0"/>
          </a:p>
          <a:p>
            <a:endParaRPr lang="en-US" smtClean="0"/>
          </a:p>
        </p:txBody>
      </p:sp>
      <p:pic>
        <p:nvPicPr>
          <p:cNvPr id="2662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4343400"/>
            <a:ext cx="5610225"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4648200"/>
            <a:ext cx="3619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5155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238" y="4983163"/>
            <a:ext cx="8183562" cy="1052512"/>
          </a:xfrm>
        </p:spPr>
        <p:txBody>
          <a:bodyPr/>
          <a:lstStyle/>
          <a:p>
            <a:pPr>
              <a:defRPr/>
            </a:pPr>
            <a:r>
              <a:rPr lang="en-US" dirty="0" smtClean="0"/>
              <a:t>Errors in Batches</a:t>
            </a:r>
            <a:endParaRPr lang="en-US" dirty="0"/>
          </a:p>
        </p:txBody>
      </p:sp>
      <p:sp>
        <p:nvSpPr>
          <p:cNvPr id="27651" name="Content Placeholder 2"/>
          <p:cNvSpPr>
            <a:spLocks noGrp="1"/>
          </p:cNvSpPr>
          <p:nvPr>
            <p:ph idx="1"/>
          </p:nvPr>
        </p:nvSpPr>
        <p:spPr>
          <a:xfrm>
            <a:off x="457200" y="457200"/>
            <a:ext cx="8183563" cy="4187825"/>
          </a:xfrm>
        </p:spPr>
        <p:txBody>
          <a:bodyPr/>
          <a:lstStyle/>
          <a:p>
            <a:r>
              <a:rPr lang="en-US" sz="2400" smtClean="0"/>
              <a:t>Errors in batches fall into two categories</a:t>
            </a:r>
          </a:p>
          <a:p>
            <a:pPr lvl="1"/>
            <a:r>
              <a:rPr lang="en-US" sz="2000" smtClean="0"/>
              <a:t>Syntax errors</a:t>
            </a:r>
          </a:p>
          <a:p>
            <a:pPr lvl="1"/>
            <a:r>
              <a:rPr lang="en-US" sz="2000" smtClean="0"/>
              <a:t>Runtime errors</a:t>
            </a:r>
          </a:p>
          <a:p>
            <a:r>
              <a:rPr lang="en-US" sz="2400" smtClean="0"/>
              <a:t>If the query parser finds a syntax error, processing of that batch is cancelled immediately.  Since syntax checking happens before execution, none of the batch will be executed.</a:t>
            </a:r>
          </a:p>
          <a:p>
            <a:r>
              <a:rPr lang="en-US" sz="2400" smtClean="0"/>
              <a:t>For runtime errors, any statement that has already executed before the runtime error was encountered is already done, so anything that statement did will remain intact unless it is part of an uncommitted transaction </a:t>
            </a:r>
            <a:r>
              <a:rPr lang="en-US" sz="2000" smtClean="0"/>
              <a:t>(Chapter 14).</a:t>
            </a:r>
          </a:p>
        </p:txBody>
      </p:sp>
    </p:spTree>
    <p:extLst>
      <p:ext uri="{BB962C8B-B14F-4D97-AF65-F5344CB8AC3E}">
        <p14:creationId xmlns:p14="http://schemas.microsoft.com/office/powerpoint/2010/main" val="36039226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983163"/>
            <a:ext cx="8763000" cy="1052512"/>
          </a:xfrm>
        </p:spPr>
        <p:txBody>
          <a:bodyPr/>
          <a:lstStyle/>
          <a:p>
            <a:pPr>
              <a:defRPr/>
            </a:pPr>
            <a:r>
              <a:rPr lang="en-US" sz="2700" dirty="0" smtClean="0"/>
              <a:t>Each Batch Is Sent to the Server Separately</a:t>
            </a:r>
            <a:endParaRPr lang="en-US" sz="2700" dirty="0"/>
          </a:p>
        </p:txBody>
      </p:sp>
      <p:sp>
        <p:nvSpPr>
          <p:cNvPr id="28675" name="Content Placeholder 2"/>
          <p:cNvSpPr>
            <a:spLocks noGrp="1"/>
          </p:cNvSpPr>
          <p:nvPr>
            <p:ph idx="1"/>
          </p:nvPr>
        </p:nvSpPr>
        <p:spPr>
          <a:xfrm>
            <a:off x="503238" y="530225"/>
            <a:ext cx="8183562" cy="4187825"/>
          </a:xfrm>
        </p:spPr>
        <p:txBody>
          <a:bodyPr/>
          <a:lstStyle/>
          <a:p>
            <a:r>
              <a:rPr lang="en-US" smtClean="0"/>
              <a:t>Because each batch is processed independently, an error in one batch does not stop another batch from running.</a:t>
            </a:r>
          </a:p>
        </p:txBody>
      </p:sp>
      <p:pic>
        <p:nvPicPr>
          <p:cNvPr id="2867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905000"/>
            <a:ext cx="6865938"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4495800"/>
            <a:ext cx="46863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714833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238" y="4983163"/>
            <a:ext cx="8183562" cy="1052512"/>
          </a:xfrm>
        </p:spPr>
        <p:txBody>
          <a:bodyPr/>
          <a:lstStyle/>
          <a:p>
            <a:pPr>
              <a:defRPr/>
            </a:pPr>
            <a:r>
              <a:rPr lang="en-US" dirty="0" smtClean="0"/>
              <a:t>When to Use Batches</a:t>
            </a:r>
            <a:endParaRPr lang="en-US" dirty="0"/>
          </a:p>
        </p:txBody>
      </p:sp>
      <p:sp>
        <p:nvSpPr>
          <p:cNvPr id="29699" name="Content Placeholder 2"/>
          <p:cNvSpPr>
            <a:spLocks noGrp="1"/>
          </p:cNvSpPr>
          <p:nvPr>
            <p:ph idx="1"/>
          </p:nvPr>
        </p:nvSpPr>
        <p:spPr>
          <a:xfrm>
            <a:off x="503238" y="530225"/>
            <a:ext cx="8183562" cy="4187825"/>
          </a:xfrm>
        </p:spPr>
        <p:txBody>
          <a:bodyPr/>
          <a:lstStyle/>
          <a:p>
            <a:r>
              <a:rPr lang="en-US" smtClean="0"/>
              <a:t>Batches have several purposes, but they all have one thing in common—they are used when something has to happen either before or separately from everything else in your script.</a:t>
            </a:r>
          </a:p>
        </p:txBody>
      </p:sp>
    </p:spTree>
    <p:extLst>
      <p:ext uri="{BB962C8B-B14F-4D97-AF65-F5344CB8AC3E}">
        <p14:creationId xmlns:p14="http://schemas.microsoft.com/office/powerpoint/2010/main" val="26765401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238" y="4983163"/>
            <a:ext cx="8183562" cy="1052512"/>
          </a:xfrm>
        </p:spPr>
        <p:txBody>
          <a:bodyPr/>
          <a:lstStyle/>
          <a:p>
            <a:pPr>
              <a:defRPr/>
            </a:pPr>
            <a:r>
              <a:rPr lang="en-US" dirty="0" smtClean="0"/>
              <a:t>When to use Batches cont.</a:t>
            </a:r>
            <a:endParaRPr lang="en-US" dirty="0"/>
          </a:p>
        </p:txBody>
      </p:sp>
      <p:sp>
        <p:nvSpPr>
          <p:cNvPr id="30723" name="Content Placeholder 2"/>
          <p:cNvSpPr>
            <a:spLocks noGrp="1"/>
          </p:cNvSpPr>
          <p:nvPr>
            <p:ph idx="1"/>
          </p:nvPr>
        </p:nvSpPr>
        <p:spPr>
          <a:xfrm>
            <a:off x="457200" y="381000"/>
            <a:ext cx="8183563" cy="4187825"/>
          </a:xfrm>
        </p:spPr>
        <p:txBody>
          <a:bodyPr/>
          <a:lstStyle/>
          <a:p>
            <a:r>
              <a:rPr lang="en-US" sz="2400" smtClean="0"/>
              <a:t>There are several commands that absolutely must be part of their own batch. </a:t>
            </a:r>
          </a:p>
          <a:p>
            <a:r>
              <a:rPr lang="en-US" sz="2400" smtClean="0"/>
              <a:t>If you want to combine any of these statements with other statements in a single script, then you will need to break them up into their own batch by using a GO statement. </a:t>
            </a:r>
            <a:br>
              <a:rPr lang="en-US" sz="2400" smtClean="0"/>
            </a:br>
            <a:r>
              <a:rPr lang="en-US" sz="2400" smtClean="0"/>
              <a:t>These include:</a:t>
            </a:r>
          </a:p>
          <a:p>
            <a:pPr lvl="1"/>
            <a:r>
              <a:rPr lang="en-US" smtClean="0"/>
              <a:t>CREATE DEFAULT</a:t>
            </a:r>
          </a:p>
          <a:p>
            <a:pPr lvl="1"/>
            <a:r>
              <a:rPr lang="en-US" smtClean="0"/>
              <a:t>CREATE PROCEDURE</a:t>
            </a:r>
          </a:p>
          <a:p>
            <a:pPr lvl="1"/>
            <a:r>
              <a:rPr lang="en-US" smtClean="0"/>
              <a:t>CREATE RULE</a:t>
            </a:r>
          </a:p>
          <a:p>
            <a:pPr lvl="1"/>
            <a:r>
              <a:rPr lang="en-US" smtClean="0"/>
              <a:t>CREATE TRIGGER</a:t>
            </a:r>
          </a:p>
          <a:p>
            <a:pPr lvl="1"/>
            <a:r>
              <a:rPr lang="en-US" smtClean="0"/>
              <a:t>CREATE VIEW</a:t>
            </a:r>
          </a:p>
        </p:txBody>
      </p:sp>
    </p:spTree>
    <p:extLst>
      <p:ext uri="{BB962C8B-B14F-4D97-AF65-F5344CB8AC3E}">
        <p14:creationId xmlns:p14="http://schemas.microsoft.com/office/powerpoint/2010/main" val="25285406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238" y="4983163"/>
            <a:ext cx="8183562" cy="1052512"/>
          </a:xfrm>
        </p:spPr>
        <p:txBody>
          <a:bodyPr>
            <a:normAutofit fontScale="90000"/>
          </a:bodyPr>
          <a:lstStyle/>
          <a:p>
            <a:pPr>
              <a:defRPr/>
            </a:pPr>
            <a:r>
              <a:rPr lang="en-US" dirty="0" smtClean="0"/>
              <a:t>Using Batches to Establish Precedence</a:t>
            </a:r>
            <a:endParaRPr lang="en-US" dirty="0"/>
          </a:p>
        </p:txBody>
      </p:sp>
      <p:sp>
        <p:nvSpPr>
          <p:cNvPr id="26627" name="Content Placeholder 2"/>
          <p:cNvSpPr>
            <a:spLocks noGrp="1"/>
          </p:cNvSpPr>
          <p:nvPr>
            <p:ph idx="1"/>
          </p:nvPr>
        </p:nvSpPr>
        <p:spPr>
          <a:xfrm>
            <a:off x="503238" y="530225"/>
            <a:ext cx="8183562" cy="4187825"/>
          </a:xfrm>
        </p:spPr>
        <p:txBody>
          <a:bodyPr/>
          <a:lstStyle/>
          <a:p>
            <a:pPr>
              <a:defRPr/>
            </a:pPr>
            <a:r>
              <a:rPr lang="en-US" sz="2400" dirty="0" smtClean="0"/>
              <a:t>Use batches when one task needs to be completely done before the next task starts.</a:t>
            </a:r>
          </a:p>
          <a:p>
            <a:pPr marL="0" indent="0">
              <a:buFont typeface="Wingdings 2" pitchFamily="18" charset="2"/>
              <a:buNone/>
              <a:defRPr/>
            </a:pPr>
            <a:r>
              <a:rPr lang="en-US" dirty="0"/>
              <a:t/>
            </a:r>
            <a:br>
              <a:rPr lang="en-US" dirty="0"/>
            </a:br>
            <a:endParaRPr lang="en-US" dirty="0" smtClean="0"/>
          </a:p>
          <a:p>
            <a:pPr marL="0" indent="0">
              <a:buFont typeface="Wingdings 2" pitchFamily="18" charset="2"/>
              <a:buNone/>
              <a:defRPr/>
            </a:pPr>
            <a:endParaRPr lang="en-US" dirty="0" smtClean="0"/>
          </a:p>
          <a:p>
            <a:pPr>
              <a:defRPr/>
            </a:pPr>
            <a:endParaRPr lang="en-US" dirty="0" smtClean="0"/>
          </a:p>
          <a:p>
            <a:pPr>
              <a:defRPr/>
            </a:pPr>
            <a:endParaRPr lang="en-US" dirty="0" smtClean="0"/>
          </a:p>
          <a:p>
            <a:pPr>
              <a:defRPr/>
            </a:pPr>
            <a:endParaRPr lang="en-US" dirty="0" smtClean="0"/>
          </a:p>
          <a:p>
            <a:pPr>
              <a:defRPr/>
            </a:pPr>
            <a:endParaRPr lang="en-US" dirty="0" smtClean="0"/>
          </a:p>
          <a:p>
            <a:pPr>
              <a:defRPr/>
            </a:pPr>
            <a:endParaRPr lang="en-US" dirty="0" smtClean="0"/>
          </a:p>
          <a:p>
            <a:pPr>
              <a:defRPr/>
            </a:pPr>
            <a:endParaRPr lang="en-US" dirty="0" smtClean="0"/>
          </a:p>
          <a:p>
            <a:pPr>
              <a:defRPr/>
            </a:pPr>
            <a:endParaRPr lang="en-US" dirty="0" smtClean="0"/>
          </a:p>
          <a:p>
            <a:pPr>
              <a:defRPr/>
            </a:pPr>
            <a:endParaRPr lang="en-US" dirty="0" smtClean="0"/>
          </a:p>
          <a:p>
            <a:pPr>
              <a:defRPr/>
            </a:pPr>
            <a:endParaRPr lang="en-US" dirty="0" smtClean="0"/>
          </a:p>
          <a:p>
            <a:pPr>
              <a:defRPr/>
            </a:pPr>
            <a:endParaRPr lang="en-US" dirty="0" smtClean="0"/>
          </a:p>
          <a:p>
            <a:pPr>
              <a:defRPr/>
            </a:pPr>
            <a:endParaRPr lang="en-US" dirty="0" smtClean="0"/>
          </a:p>
          <a:p>
            <a:pPr>
              <a:defRPr/>
            </a:pPr>
            <a:endParaRPr lang="en-US" dirty="0" smtClean="0"/>
          </a:p>
          <a:p>
            <a:pPr>
              <a:defRPr/>
            </a:pPr>
            <a:endParaRPr lang="en-US" dirty="0" smtClean="0"/>
          </a:p>
        </p:txBody>
      </p:sp>
      <p:pic>
        <p:nvPicPr>
          <p:cNvPr id="3174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3048000"/>
            <a:ext cx="1981200"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4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2514600"/>
            <a:ext cx="2447925" cy="246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Arrow Connector 8"/>
          <p:cNvCxnSpPr/>
          <p:nvPr/>
        </p:nvCxnSpPr>
        <p:spPr>
          <a:xfrm>
            <a:off x="5410200" y="28956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5400000">
            <a:off x="1371601" y="2667000"/>
            <a:ext cx="762000"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752" name="TextBox 10"/>
          <p:cNvSpPr txBox="1">
            <a:spLocks noChangeArrowheads="1"/>
          </p:cNvSpPr>
          <p:nvPr/>
        </p:nvSpPr>
        <p:spPr bwMode="auto">
          <a:xfrm>
            <a:off x="914400" y="1752600"/>
            <a:ext cx="1905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fontAlgn="base" hangingPunct="1">
              <a:spcBef>
                <a:spcPct val="0"/>
              </a:spcBef>
              <a:spcAft>
                <a:spcPct val="0"/>
              </a:spcAft>
            </a:pPr>
            <a:r>
              <a:rPr lang="en-US">
                <a:solidFill>
                  <a:prstClr val="black"/>
                </a:solidFill>
              </a:rPr>
              <a:t>Will not work as expected.</a:t>
            </a:r>
          </a:p>
        </p:txBody>
      </p:sp>
      <p:cxnSp>
        <p:nvCxnSpPr>
          <p:cNvPr id="13" name="Straight Arrow Connector 12"/>
          <p:cNvCxnSpPr/>
          <p:nvPr/>
        </p:nvCxnSpPr>
        <p:spPr>
          <a:xfrm>
            <a:off x="5486400" y="35052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754" name="TextBox 13"/>
          <p:cNvSpPr txBox="1">
            <a:spLocks noChangeArrowheads="1"/>
          </p:cNvSpPr>
          <p:nvPr/>
        </p:nvSpPr>
        <p:spPr bwMode="auto">
          <a:xfrm>
            <a:off x="3429000" y="2895600"/>
            <a:ext cx="1905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fontAlgn="base" hangingPunct="1">
              <a:spcBef>
                <a:spcPct val="0"/>
              </a:spcBef>
              <a:spcAft>
                <a:spcPct val="0"/>
              </a:spcAft>
            </a:pPr>
            <a:r>
              <a:rPr lang="en-US">
                <a:solidFill>
                  <a:prstClr val="black"/>
                </a:solidFill>
              </a:rPr>
              <a:t>Instead, use batch.</a:t>
            </a:r>
          </a:p>
        </p:txBody>
      </p:sp>
    </p:spTree>
    <p:extLst>
      <p:ext uri="{BB962C8B-B14F-4D97-AF65-F5344CB8AC3E}">
        <p14:creationId xmlns:p14="http://schemas.microsoft.com/office/powerpoint/2010/main" val="11085914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238" y="4983163"/>
            <a:ext cx="8183562" cy="1052512"/>
          </a:xfrm>
        </p:spPr>
        <p:txBody>
          <a:bodyPr/>
          <a:lstStyle/>
          <a:p>
            <a:pPr>
              <a:defRPr/>
            </a:pPr>
            <a:r>
              <a:rPr lang="en-US" dirty="0" smtClean="0"/>
              <a:t>SQLCMD</a:t>
            </a:r>
            <a:endParaRPr lang="en-US" dirty="0"/>
          </a:p>
        </p:txBody>
      </p:sp>
      <p:sp>
        <p:nvSpPr>
          <p:cNvPr id="32771" name="Content Placeholder 2"/>
          <p:cNvSpPr>
            <a:spLocks noGrp="1"/>
          </p:cNvSpPr>
          <p:nvPr>
            <p:ph idx="1"/>
          </p:nvPr>
        </p:nvSpPr>
        <p:spPr>
          <a:xfrm>
            <a:off x="503238" y="530225"/>
            <a:ext cx="8183562" cy="4187825"/>
          </a:xfrm>
        </p:spPr>
        <p:txBody>
          <a:bodyPr/>
          <a:lstStyle/>
          <a:p>
            <a:r>
              <a:rPr lang="en-US" smtClean="0"/>
              <a:t>SQLCMD is a utility that allow you to run scripts from a command prompt in a Windows command box.</a:t>
            </a:r>
          </a:p>
          <a:p>
            <a:r>
              <a:rPr lang="en-US" smtClean="0"/>
              <a:t>This can be very nice for executing conversion or maintenance scripts, as well as a quick and dirty way to capture a text file.</a:t>
            </a:r>
          </a:p>
        </p:txBody>
      </p:sp>
    </p:spTree>
    <p:extLst>
      <p:ext uri="{BB962C8B-B14F-4D97-AF65-F5344CB8AC3E}">
        <p14:creationId xmlns:p14="http://schemas.microsoft.com/office/powerpoint/2010/main" val="21154681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238" y="4983163"/>
            <a:ext cx="8183562" cy="1052512"/>
          </a:xfrm>
        </p:spPr>
        <p:txBody>
          <a:bodyPr/>
          <a:lstStyle/>
          <a:p>
            <a:pPr>
              <a:defRPr/>
            </a:pPr>
            <a:r>
              <a:rPr lang="en-US" dirty="0" smtClean="0"/>
              <a:t>SQLCMD cont.</a:t>
            </a:r>
            <a:endParaRPr lang="en-US" dirty="0"/>
          </a:p>
        </p:txBody>
      </p:sp>
      <p:sp>
        <p:nvSpPr>
          <p:cNvPr id="33795" name="Content Placeholder 2"/>
          <p:cNvSpPr>
            <a:spLocks noGrp="1"/>
          </p:cNvSpPr>
          <p:nvPr>
            <p:ph idx="1"/>
          </p:nvPr>
        </p:nvSpPr>
        <p:spPr>
          <a:xfrm>
            <a:off x="503238" y="530225"/>
            <a:ext cx="8183562" cy="4187825"/>
          </a:xfrm>
        </p:spPr>
        <p:txBody>
          <a:bodyPr/>
          <a:lstStyle/>
          <a:p>
            <a:endParaRPr lang="en-US" smtClean="0"/>
          </a:p>
        </p:txBody>
      </p:sp>
      <p:pic>
        <p:nvPicPr>
          <p:cNvPr id="337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304800"/>
            <a:ext cx="8713788"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946515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238" y="4983163"/>
            <a:ext cx="8183562" cy="1052512"/>
          </a:xfrm>
        </p:spPr>
        <p:txBody>
          <a:bodyPr/>
          <a:lstStyle/>
          <a:p>
            <a:pPr>
              <a:defRPr/>
            </a:pPr>
            <a:r>
              <a:rPr lang="en-US" dirty="0" smtClean="0"/>
              <a:t>EXEC</a:t>
            </a:r>
            <a:endParaRPr lang="en-US" dirty="0"/>
          </a:p>
        </p:txBody>
      </p:sp>
      <p:sp>
        <p:nvSpPr>
          <p:cNvPr id="34819" name="Content Placeholder 2"/>
          <p:cNvSpPr>
            <a:spLocks noGrp="1"/>
          </p:cNvSpPr>
          <p:nvPr>
            <p:ph idx="1"/>
          </p:nvPr>
        </p:nvSpPr>
        <p:spPr>
          <a:xfrm>
            <a:off x="228600" y="533400"/>
            <a:ext cx="2971800" cy="4572000"/>
          </a:xfrm>
        </p:spPr>
        <p:txBody>
          <a:bodyPr/>
          <a:lstStyle/>
          <a:p>
            <a:r>
              <a:rPr lang="en-US" smtClean="0"/>
              <a:t>Let’s build an example in the Northwind database by creating a dummy table to grab our dynamic information out of:</a:t>
            </a:r>
            <a:endParaRPr lang="en-US" b="1" smtClean="0"/>
          </a:p>
        </p:txBody>
      </p:sp>
      <p:sp>
        <p:nvSpPr>
          <p:cNvPr id="30724" name="TextBox 3"/>
          <p:cNvSpPr txBox="1">
            <a:spLocks noChangeArrowheads="1"/>
          </p:cNvSpPr>
          <p:nvPr/>
        </p:nvSpPr>
        <p:spPr bwMode="auto">
          <a:xfrm>
            <a:off x="3200400" y="533400"/>
            <a:ext cx="5638800" cy="5354638"/>
          </a:xfrm>
          <a:prstGeom prst="rect">
            <a:avLst/>
          </a:prstGeom>
          <a:solidFill>
            <a:schemeClr val="accent2">
              <a:lumMod val="60000"/>
              <a:lumOff val="40000"/>
            </a:schemeClr>
          </a:solidFill>
          <a:ln w="9525">
            <a:solidFill>
              <a:schemeClr val="accent1"/>
            </a:solidFill>
            <a:miter lim="800000"/>
            <a:headEnd/>
            <a:tailEnd/>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defRPr/>
            </a:pPr>
            <a:r>
              <a:rPr lang="en-US" dirty="0" smtClean="0">
                <a:solidFill>
                  <a:prstClr val="black"/>
                </a:solidFill>
              </a:rPr>
              <a:t>USE </a:t>
            </a:r>
            <a:r>
              <a:rPr lang="en-US" dirty="0" err="1" smtClean="0">
                <a:solidFill>
                  <a:prstClr val="black"/>
                </a:solidFill>
              </a:rPr>
              <a:t>Northwind</a:t>
            </a:r>
            <a:endParaRPr lang="en-US" dirty="0" smtClean="0">
              <a:solidFill>
                <a:prstClr val="black"/>
              </a:solidFill>
            </a:endParaRPr>
          </a:p>
          <a:p>
            <a:pPr eaLnBrk="1" fontAlgn="base" hangingPunct="1">
              <a:spcBef>
                <a:spcPct val="0"/>
              </a:spcBef>
              <a:spcAft>
                <a:spcPct val="0"/>
              </a:spcAft>
              <a:defRPr/>
            </a:pPr>
            <a:r>
              <a:rPr lang="en-US" dirty="0" smtClean="0">
                <a:solidFill>
                  <a:prstClr val="black"/>
                </a:solidFill>
              </a:rPr>
              <a:t>GO</a:t>
            </a:r>
          </a:p>
          <a:p>
            <a:pPr eaLnBrk="1" fontAlgn="base" hangingPunct="1">
              <a:spcBef>
                <a:spcPct val="0"/>
              </a:spcBef>
              <a:spcAft>
                <a:spcPct val="0"/>
              </a:spcAft>
              <a:defRPr/>
            </a:pPr>
            <a:r>
              <a:rPr lang="en-US" dirty="0" smtClean="0">
                <a:solidFill>
                  <a:prstClr val="black"/>
                </a:solidFill>
              </a:rPr>
              <a:t>--Create The Table. We’ll pull info from here for our dynamic SQL</a:t>
            </a:r>
          </a:p>
          <a:p>
            <a:pPr eaLnBrk="1" fontAlgn="base" hangingPunct="1">
              <a:spcBef>
                <a:spcPct val="0"/>
              </a:spcBef>
              <a:spcAft>
                <a:spcPct val="0"/>
              </a:spcAft>
              <a:defRPr/>
            </a:pPr>
            <a:r>
              <a:rPr lang="en-US" dirty="0" smtClean="0">
                <a:solidFill>
                  <a:prstClr val="black"/>
                </a:solidFill>
              </a:rPr>
              <a:t>CREATE TABLE </a:t>
            </a:r>
            <a:r>
              <a:rPr lang="en-US" dirty="0" err="1" smtClean="0">
                <a:solidFill>
                  <a:prstClr val="black"/>
                </a:solidFill>
              </a:rPr>
              <a:t>DynamicSQLExample</a:t>
            </a:r>
            <a:endParaRPr lang="en-US" dirty="0" smtClean="0">
              <a:solidFill>
                <a:prstClr val="black"/>
              </a:solidFill>
            </a:endParaRPr>
          </a:p>
          <a:p>
            <a:pPr eaLnBrk="1" fontAlgn="base" hangingPunct="1">
              <a:spcBef>
                <a:spcPct val="0"/>
              </a:spcBef>
              <a:spcAft>
                <a:spcPct val="0"/>
              </a:spcAft>
              <a:defRPr/>
            </a:pPr>
            <a:r>
              <a:rPr lang="en-US" dirty="0" smtClean="0">
                <a:solidFill>
                  <a:prstClr val="black"/>
                </a:solidFill>
              </a:rPr>
              <a:t>(</a:t>
            </a:r>
          </a:p>
          <a:p>
            <a:pPr eaLnBrk="1" fontAlgn="base" hangingPunct="1">
              <a:spcBef>
                <a:spcPct val="0"/>
              </a:spcBef>
              <a:spcAft>
                <a:spcPct val="0"/>
              </a:spcAft>
              <a:defRPr/>
            </a:pPr>
            <a:r>
              <a:rPr lang="en-US" dirty="0" err="1" smtClean="0">
                <a:solidFill>
                  <a:prstClr val="black"/>
                </a:solidFill>
              </a:rPr>
              <a:t>TableID</a:t>
            </a:r>
            <a:r>
              <a:rPr lang="en-US" dirty="0" smtClean="0">
                <a:solidFill>
                  <a:prstClr val="black"/>
                </a:solidFill>
              </a:rPr>
              <a:t> </a:t>
            </a:r>
            <a:r>
              <a:rPr lang="en-US" dirty="0" err="1" smtClean="0">
                <a:solidFill>
                  <a:prstClr val="black"/>
                </a:solidFill>
              </a:rPr>
              <a:t>int</a:t>
            </a:r>
            <a:r>
              <a:rPr lang="en-US" dirty="0" smtClean="0">
                <a:solidFill>
                  <a:prstClr val="black"/>
                </a:solidFill>
              </a:rPr>
              <a:t> IDENTITY NOT NULL</a:t>
            </a:r>
          </a:p>
          <a:p>
            <a:pPr eaLnBrk="1" fontAlgn="base" hangingPunct="1">
              <a:spcBef>
                <a:spcPct val="0"/>
              </a:spcBef>
              <a:spcAft>
                <a:spcPct val="0"/>
              </a:spcAft>
              <a:defRPr/>
            </a:pPr>
            <a:r>
              <a:rPr lang="en-US" dirty="0" smtClean="0">
                <a:solidFill>
                  <a:prstClr val="black"/>
                </a:solidFill>
              </a:rPr>
              <a:t>CONSTRAINT </a:t>
            </a:r>
            <a:r>
              <a:rPr lang="en-US" dirty="0" err="1" smtClean="0">
                <a:solidFill>
                  <a:prstClr val="black"/>
                </a:solidFill>
              </a:rPr>
              <a:t>PKDynamicSQLExample</a:t>
            </a:r>
            <a:endParaRPr lang="en-US" dirty="0" smtClean="0">
              <a:solidFill>
                <a:prstClr val="black"/>
              </a:solidFill>
            </a:endParaRPr>
          </a:p>
          <a:p>
            <a:pPr eaLnBrk="1" fontAlgn="base" hangingPunct="1">
              <a:spcBef>
                <a:spcPct val="0"/>
              </a:spcBef>
              <a:spcAft>
                <a:spcPct val="0"/>
              </a:spcAft>
              <a:defRPr/>
            </a:pPr>
            <a:r>
              <a:rPr lang="en-US" dirty="0" smtClean="0">
                <a:solidFill>
                  <a:prstClr val="black"/>
                </a:solidFill>
              </a:rPr>
              <a:t>PRIMARY KEY,</a:t>
            </a:r>
          </a:p>
          <a:p>
            <a:pPr eaLnBrk="1" fontAlgn="base" hangingPunct="1">
              <a:spcBef>
                <a:spcPct val="0"/>
              </a:spcBef>
              <a:spcAft>
                <a:spcPct val="0"/>
              </a:spcAft>
              <a:defRPr/>
            </a:pPr>
            <a:r>
              <a:rPr lang="en-US" dirty="0" err="1" smtClean="0">
                <a:solidFill>
                  <a:prstClr val="black"/>
                </a:solidFill>
              </a:rPr>
              <a:t>TableName</a:t>
            </a:r>
            <a:r>
              <a:rPr lang="en-US" dirty="0" smtClean="0">
                <a:solidFill>
                  <a:prstClr val="black"/>
                </a:solidFill>
              </a:rPr>
              <a:t> </a:t>
            </a:r>
            <a:r>
              <a:rPr lang="en-US" dirty="0" err="1" smtClean="0">
                <a:solidFill>
                  <a:prstClr val="black"/>
                </a:solidFill>
              </a:rPr>
              <a:t>varchar</a:t>
            </a:r>
            <a:r>
              <a:rPr lang="en-US" dirty="0" smtClean="0">
                <a:solidFill>
                  <a:prstClr val="black"/>
                </a:solidFill>
              </a:rPr>
              <a:t>(128) NOT NULL</a:t>
            </a:r>
          </a:p>
          <a:p>
            <a:pPr eaLnBrk="1" fontAlgn="base" hangingPunct="1">
              <a:spcBef>
                <a:spcPct val="0"/>
              </a:spcBef>
              <a:spcAft>
                <a:spcPct val="0"/>
              </a:spcAft>
              <a:defRPr/>
            </a:pPr>
            <a:r>
              <a:rPr lang="en-US" dirty="0" smtClean="0">
                <a:solidFill>
                  <a:prstClr val="black"/>
                </a:solidFill>
              </a:rPr>
              <a:t>)</a:t>
            </a:r>
          </a:p>
          <a:p>
            <a:pPr eaLnBrk="1" fontAlgn="base" hangingPunct="1">
              <a:spcBef>
                <a:spcPct val="0"/>
              </a:spcBef>
              <a:spcAft>
                <a:spcPct val="0"/>
              </a:spcAft>
              <a:defRPr/>
            </a:pPr>
            <a:r>
              <a:rPr lang="en-US" dirty="0" smtClean="0">
                <a:solidFill>
                  <a:prstClr val="black"/>
                </a:solidFill>
              </a:rPr>
              <a:t>GO</a:t>
            </a:r>
          </a:p>
          <a:p>
            <a:pPr eaLnBrk="1" fontAlgn="base" hangingPunct="1">
              <a:spcBef>
                <a:spcPct val="0"/>
              </a:spcBef>
              <a:spcAft>
                <a:spcPct val="0"/>
              </a:spcAft>
              <a:defRPr/>
            </a:pPr>
            <a:r>
              <a:rPr lang="en-US" dirty="0" smtClean="0">
                <a:solidFill>
                  <a:prstClr val="black"/>
                </a:solidFill>
              </a:rPr>
              <a:t>/* Populate the table. In this case, We’re grabbing every user</a:t>
            </a:r>
          </a:p>
          <a:p>
            <a:pPr eaLnBrk="1" fontAlgn="base" hangingPunct="1">
              <a:spcBef>
                <a:spcPct val="0"/>
              </a:spcBef>
              <a:spcAft>
                <a:spcPct val="0"/>
              </a:spcAft>
              <a:defRPr/>
            </a:pPr>
            <a:r>
              <a:rPr lang="en-US" dirty="0" smtClean="0">
                <a:solidFill>
                  <a:prstClr val="black"/>
                </a:solidFill>
              </a:rPr>
              <a:t>** table object in this database */</a:t>
            </a:r>
          </a:p>
          <a:p>
            <a:pPr eaLnBrk="1" fontAlgn="base" hangingPunct="1">
              <a:spcBef>
                <a:spcPct val="0"/>
              </a:spcBef>
              <a:spcAft>
                <a:spcPct val="0"/>
              </a:spcAft>
              <a:defRPr/>
            </a:pPr>
            <a:r>
              <a:rPr lang="en-US" dirty="0" smtClean="0">
                <a:solidFill>
                  <a:prstClr val="black"/>
                </a:solidFill>
              </a:rPr>
              <a:t>INSERT INTO </a:t>
            </a:r>
            <a:r>
              <a:rPr lang="en-US" dirty="0" err="1" smtClean="0">
                <a:solidFill>
                  <a:prstClr val="black"/>
                </a:solidFill>
              </a:rPr>
              <a:t>DynamicSQLExample</a:t>
            </a:r>
            <a:endParaRPr lang="en-US" dirty="0" smtClean="0">
              <a:solidFill>
                <a:prstClr val="black"/>
              </a:solidFill>
            </a:endParaRPr>
          </a:p>
          <a:p>
            <a:pPr eaLnBrk="1" fontAlgn="base" hangingPunct="1">
              <a:spcBef>
                <a:spcPct val="0"/>
              </a:spcBef>
              <a:spcAft>
                <a:spcPct val="0"/>
              </a:spcAft>
              <a:defRPr/>
            </a:pPr>
            <a:r>
              <a:rPr lang="en-US" dirty="0" smtClean="0">
                <a:solidFill>
                  <a:prstClr val="black"/>
                </a:solidFill>
              </a:rPr>
              <a:t>SELECT TABLE_NAME</a:t>
            </a:r>
          </a:p>
          <a:p>
            <a:pPr eaLnBrk="1" fontAlgn="base" hangingPunct="1">
              <a:spcBef>
                <a:spcPct val="0"/>
              </a:spcBef>
              <a:spcAft>
                <a:spcPct val="0"/>
              </a:spcAft>
              <a:defRPr/>
            </a:pPr>
            <a:r>
              <a:rPr lang="en-US" dirty="0" smtClean="0">
                <a:solidFill>
                  <a:prstClr val="black"/>
                </a:solidFill>
              </a:rPr>
              <a:t>FROM </a:t>
            </a:r>
            <a:r>
              <a:rPr lang="en-US" dirty="0" err="1" smtClean="0">
                <a:solidFill>
                  <a:prstClr val="black"/>
                </a:solidFill>
              </a:rPr>
              <a:t>Information_Schema.Tables</a:t>
            </a:r>
            <a:endParaRPr lang="en-US" dirty="0" smtClean="0">
              <a:solidFill>
                <a:prstClr val="black"/>
              </a:solidFill>
            </a:endParaRPr>
          </a:p>
          <a:p>
            <a:pPr eaLnBrk="1" fontAlgn="base" hangingPunct="1">
              <a:spcBef>
                <a:spcPct val="0"/>
              </a:spcBef>
              <a:spcAft>
                <a:spcPct val="0"/>
              </a:spcAft>
              <a:defRPr/>
            </a:pPr>
            <a:r>
              <a:rPr lang="en-US" dirty="0" smtClean="0">
                <a:solidFill>
                  <a:prstClr val="black"/>
                </a:solidFill>
              </a:rPr>
              <a:t>WHERE TABLE_TYPE = 'BASE TABLE'</a:t>
            </a:r>
          </a:p>
        </p:txBody>
      </p:sp>
    </p:spTree>
    <p:extLst>
      <p:ext uri="{BB962C8B-B14F-4D97-AF65-F5344CB8AC3E}">
        <p14:creationId xmlns:p14="http://schemas.microsoft.com/office/powerpoint/2010/main" val="10713867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238" y="4983163"/>
            <a:ext cx="8183562" cy="1052512"/>
          </a:xfrm>
        </p:spPr>
        <p:txBody>
          <a:bodyPr/>
          <a:lstStyle/>
          <a:p>
            <a:pPr>
              <a:defRPr/>
            </a:pPr>
            <a:r>
              <a:rPr lang="en-US" dirty="0" smtClean="0"/>
              <a:t>A Script Example</a:t>
            </a:r>
            <a:endParaRPr lang="en-US" dirty="0"/>
          </a:p>
        </p:txBody>
      </p:sp>
      <p:sp>
        <p:nvSpPr>
          <p:cNvPr id="30724" name="TextBox 3"/>
          <p:cNvSpPr txBox="1">
            <a:spLocks noChangeArrowheads="1"/>
          </p:cNvSpPr>
          <p:nvPr/>
        </p:nvSpPr>
        <p:spPr bwMode="auto">
          <a:xfrm>
            <a:off x="533400" y="457200"/>
            <a:ext cx="7696200" cy="5078413"/>
          </a:xfrm>
          <a:prstGeom prst="rect">
            <a:avLst/>
          </a:prstGeom>
          <a:solidFill>
            <a:schemeClr val="accent2">
              <a:lumMod val="60000"/>
              <a:lumOff val="40000"/>
            </a:schemeClr>
          </a:solidFill>
          <a:ln w="9525">
            <a:solidFill>
              <a:schemeClr val="accent1"/>
            </a:solidFill>
            <a:miter lim="800000"/>
            <a:headEnd/>
            <a:tailEnd/>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defRPr/>
            </a:pPr>
            <a:r>
              <a:rPr lang="en-US" dirty="0" smtClean="0">
                <a:solidFill>
                  <a:prstClr val="black"/>
                </a:solidFill>
              </a:rPr>
              <a:t>USE </a:t>
            </a:r>
            <a:r>
              <a:rPr lang="en-US" dirty="0" err="1" smtClean="0">
                <a:solidFill>
                  <a:prstClr val="black"/>
                </a:solidFill>
              </a:rPr>
              <a:t>Northwind</a:t>
            </a:r>
            <a:endParaRPr lang="en-US" dirty="0" smtClean="0">
              <a:solidFill>
                <a:prstClr val="black"/>
              </a:solidFill>
            </a:endParaRPr>
          </a:p>
          <a:p>
            <a:pPr eaLnBrk="1" fontAlgn="base" hangingPunct="1">
              <a:spcBef>
                <a:spcPct val="0"/>
              </a:spcBef>
              <a:spcAft>
                <a:spcPct val="0"/>
              </a:spcAft>
              <a:defRPr/>
            </a:pPr>
            <a:endParaRPr lang="en-US" dirty="0" smtClean="0">
              <a:solidFill>
                <a:prstClr val="black"/>
              </a:solidFill>
            </a:endParaRPr>
          </a:p>
          <a:p>
            <a:pPr eaLnBrk="1" fontAlgn="base" hangingPunct="1">
              <a:spcBef>
                <a:spcPct val="0"/>
              </a:spcBef>
              <a:spcAft>
                <a:spcPct val="0"/>
              </a:spcAft>
              <a:defRPr/>
            </a:pPr>
            <a:r>
              <a:rPr lang="en-US" dirty="0" smtClean="0">
                <a:solidFill>
                  <a:prstClr val="black"/>
                </a:solidFill>
              </a:rPr>
              <a:t>DECLARE @</a:t>
            </a:r>
            <a:r>
              <a:rPr lang="en-US" dirty="0" err="1" smtClean="0">
                <a:solidFill>
                  <a:prstClr val="black"/>
                </a:solidFill>
              </a:rPr>
              <a:t>Ident</a:t>
            </a:r>
            <a:r>
              <a:rPr lang="en-US" dirty="0" smtClean="0">
                <a:solidFill>
                  <a:prstClr val="black"/>
                </a:solidFill>
              </a:rPr>
              <a:t> </a:t>
            </a:r>
            <a:r>
              <a:rPr lang="en-US" dirty="0" err="1" smtClean="0">
                <a:solidFill>
                  <a:prstClr val="black"/>
                </a:solidFill>
              </a:rPr>
              <a:t>int</a:t>
            </a:r>
            <a:endParaRPr lang="en-US" dirty="0" smtClean="0">
              <a:solidFill>
                <a:prstClr val="black"/>
              </a:solidFill>
            </a:endParaRPr>
          </a:p>
          <a:p>
            <a:pPr eaLnBrk="1" fontAlgn="base" hangingPunct="1">
              <a:spcBef>
                <a:spcPct val="0"/>
              </a:spcBef>
              <a:spcAft>
                <a:spcPct val="0"/>
              </a:spcAft>
              <a:defRPr/>
            </a:pPr>
            <a:endParaRPr lang="en-US" dirty="0" smtClean="0">
              <a:solidFill>
                <a:prstClr val="black"/>
              </a:solidFill>
            </a:endParaRPr>
          </a:p>
          <a:p>
            <a:pPr eaLnBrk="1" fontAlgn="base" hangingPunct="1">
              <a:spcBef>
                <a:spcPct val="0"/>
              </a:spcBef>
              <a:spcAft>
                <a:spcPct val="0"/>
              </a:spcAft>
              <a:defRPr/>
            </a:pPr>
            <a:r>
              <a:rPr lang="en-US" dirty="0" smtClean="0">
                <a:solidFill>
                  <a:prstClr val="black"/>
                </a:solidFill>
              </a:rPr>
              <a:t>INSERT INTO Orders</a:t>
            </a:r>
          </a:p>
          <a:p>
            <a:pPr eaLnBrk="1" fontAlgn="base" hangingPunct="1">
              <a:spcBef>
                <a:spcPct val="0"/>
              </a:spcBef>
              <a:spcAft>
                <a:spcPct val="0"/>
              </a:spcAft>
              <a:defRPr/>
            </a:pPr>
            <a:r>
              <a:rPr lang="en-US" dirty="0" smtClean="0">
                <a:solidFill>
                  <a:prstClr val="black"/>
                </a:solidFill>
              </a:rPr>
              <a:t>(</a:t>
            </a:r>
            <a:r>
              <a:rPr lang="en-US" dirty="0" err="1" smtClean="0">
                <a:solidFill>
                  <a:prstClr val="black"/>
                </a:solidFill>
              </a:rPr>
              <a:t>CustomerID</a:t>
            </a:r>
            <a:r>
              <a:rPr lang="en-US" dirty="0" smtClean="0">
                <a:solidFill>
                  <a:prstClr val="black"/>
                </a:solidFill>
              </a:rPr>
              <a:t>, </a:t>
            </a:r>
            <a:r>
              <a:rPr lang="en-US" dirty="0" err="1" smtClean="0">
                <a:solidFill>
                  <a:prstClr val="black"/>
                </a:solidFill>
              </a:rPr>
              <a:t>OrderDate</a:t>
            </a:r>
            <a:r>
              <a:rPr lang="en-US" dirty="0" smtClean="0">
                <a:solidFill>
                  <a:prstClr val="black"/>
                </a:solidFill>
              </a:rPr>
              <a:t>)</a:t>
            </a:r>
          </a:p>
          <a:p>
            <a:pPr eaLnBrk="1" fontAlgn="base" hangingPunct="1">
              <a:spcBef>
                <a:spcPct val="0"/>
              </a:spcBef>
              <a:spcAft>
                <a:spcPct val="0"/>
              </a:spcAft>
              <a:defRPr/>
            </a:pPr>
            <a:r>
              <a:rPr lang="en-US" dirty="0" smtClean="0">
                <a:solidFill>
                  <a:prstClr val="black"/>
                </a:solidFill>
              </a:rPr>
              <a:t>VALUES</a:t>
            </a:r>
          </a:p>
          <a:p>
            <a:pPr eaLnBrk="1" fontAlgn="base" hangingPunct="1">
              <a:spcBef>
                <a:spcPct val="0"/>
              </a:spcBef>
              <a:spcAft>
                <a:spcPct val="0"/>
              </a:spcAft>
              <a:defRPr/>
            </a:pPr>
            <a:r>
              <a:rPr lang="en-US" dirty="0" smtClean="0">
                <a:solidFill>
                  <a:prstClr val="black"/>
                </a:solidFill>
              </a:rPr>
              <a:t>(‘ALFKI’, </a:t>
            </a:r>
            <a:r>
              <a:rPr lang="en-US" dirty="0" err="1" smtClean="0">
                <a:solidFill>
                  <a:prstClr val="black"/>
                </a:solidFill>
              </a:rPr>
              <a:t>DateADD</a:t>
            </a:r>
            <a:r>
              <a:rPr lang="en-US" dirty="0" smtClean="0">
                <a:solidFill>
                  <a:prstClr val="black"/>
                </a:solidFill>
              </a:rPr>
              <a:t>(day, -1, GETDATE()))</a:t>
            </a:r>
          </a:p>
          <a:p>
            <a:pPr eaLnBrk="1" fontAlgn="base" hangingPunct="1">
              <a:spcBef>
                <a:spcPct val="0"/>
              </a:spcBef>
              <a:spcAft>
                <a:spcPct val="0"/>
              </a:spcAft>
              <a:defRPr/>
            </a:pPr>
            <a:endParaRPr lang="en-US" dirty="0" smtClean="0">
              <a:solidFill>
                <a:prstClr val="black"/>
              </a:solidFill>
            </a:endParaRPr>
          </a:p>
          <a:p>
            <a:pPr eaLnBrk="1" fontAlgn="base" hangingPunct="1">
              <a:spcBef>
                <a:spcPct val="0"/>
              </a:spcBef>
              <a:spcAft>
                <a:spcPct val="0"/>
              </a:spcAft>
              <a:defRPr/>
            </a:pPr>
            <a:r>
              <a:rPr lang="en-US" dirty="0" smtClean="0">
                <a:solidFill>
                  <a:prstClr val="black"/>
                </a:solidFill>
              </a:rPr>
              <a:t>SELECT @</a:t>
            </a:r>
            <a:r>
              <a:rPr lang="en-US" dirty="0" err="1" smtClean="0">
                <a:solidFill>
                  <a:prstClr val="black"/>
                </a:solidFill>
              </a:rPr>
              <a:t>Ident</a:t>
            </a:r>
            <a:r>
              <a:rPr lang="en-US" dirty="0" smtClean="0">
                <a:solidFill>
                  <a:prstClr val="black"/>
                </a:solidFill>
              </a:rPr>
              <a:t> = @@IDENTITY</a:t>
            </a:r>
          </a:p>
          <a:p>
            <a:pPr eaLnBrk="1" fontAlgn="base" hangingPunct="1">
              <a:spcBef>
                <a:spcPct val="0"/>
              </a:spcBef>
              <a:spcAft>
                <a:spcPct val="0"/>
              </a:spcAft>
              <a:defRPr/>
            </a:pPr>
            <a:endParaRPr lang="en-US" dirty="0" smtClean="0">
              <a:solidFill>
                <a:prstClr val="black"/>
              </a:solidFill>
            </a:endParaRPr>
          </a:p>
          <a:p>
            <a:pPr eaLnBrk="1" fontAlgn="base" hangingPunct="1">
              <a:spcBef>
                <a:spcPct val="0"/>
              </a:spcBef>
              <a:spcAft>
                <a:spcPct val="0"/>
              </a:spcAft>
              <a:defRPr/>
            </a:pPr>
            <a:r>
              <a:rPr lang="en-US" dirty="0" smtClean="0">
                <a:solidFill>
                  <a:prstClr val="black"/>
                </a:solidFill>
              </a:rPr>
              <a:t>INSERT INTO [Order Details]</a:t>
            </a:r>
          </a:p>
          <a:p>
            <a:pPr eaLnBrk="1" fontAlgn="base" hangingPunct="1">
              <a:spcBef>
                <a:spcPct val="0"/>
              </a:spcBef>
              <a:spcAft>
                <a:spcPct val="0"/>
              </a:spcAft>
              <a:defRPr/>
            </a:pPr>
            <a:r>
              <a:rPr lang="en-US" dirty="0" smtClean="0">
                <a:solidFill>
                  <a:prstClr val="black"/>
                </a:solidFill>
              </a:rPr>
              <a:t>(</a:t>
            </a:r>
            <a:r>
              <a:rPr lang="en-US" dirty="0" err="1" smtClean="0">
                <a:solidFill>
                  <a:prstClr val="black"/>
                </a:solidFill>
              </a:rPr>
              <a:t>OrderID</a:t>
            </a:r>
            <a:r>
              <a:rPr lang="en-US" dirty="0" smtClean="0">
                <a:solidFill>
                  <a:prstClr val="black"/>
                </a:solidFill>
              </a:rPr>
              <a:t>, </a:t>
            </a:r>
            <a:r>
              <a:rPr lang="en-US" dirty="0" err="1" smtClean="0">
                <a:solidFill>
                  <a:prstClr val="black"/>
                </a:solidFill>
              </a:rPr>
              <a:t>ProductID</a:t>
            </a:r>
            <a:r>
              <a:rPr lang="en-US" dirty="0" smtClean="0">
                <a:solidFill>
                  <a:prstClr val="black"/>
                </a:solidFill>
              </a:rPr>
              <a:t>, </a:t>
            </a:r>
            <a:r>
              <a:rPr lang="en-US" dirty="0" err="1" smtClean="0">
                <a:solidFill>
                  <a:prstClr val="black"/>
                </a:solidFill>
              </a:rPr>
              <a:t>UnitPrice</a:t>
            </a:r>
            <a:r>
              <a:rPr lang="en-US" dirty="0" smtClean="0">
                <a:solidFill>
                  <a:prstClr val="black"/>
                </a:solidFill>
              </a:rPr>
              <a:t>, Quantity)</a:t>
            </a:r>
          </a:p>
          <a:p>
            <a:pPr eaLnBrk="1" fontAlgn="base" hangingPunct="1">
              <a:spcBef>
                <a:spcPct val="0"/>
              </a:spcBef>
              <a:spcAft>
                <a:spcPct val="0"/>
              </a:spcAft>
              <a:defRPr/>
            </a:pPr>
            <a:r>
              <a:rPr lang="en-US" dirty="0" smtClean="0">
                <a:solidFill>
                  <a:prstClr val="black"/>
                </a:solidFill>
              </a:rPr>
              <a:t>VALUES</a:t>
            </a:r>
          </a:p>
          <a:p>
            <a:pPr eaLnBrk="1" fontAlgn="base" hangingPunct="1">
              <a:spcBef>
                <a:spcPct val="0"/>
              </a:spcBef>
              <a:spcAft>
                <a:spcPct val="0"/>
              </a:spcAft>
              <a:defRPr/>
            </a:pPr>
            <a:r>
              <a:rPr lang="en-US" dirty="0" smtClean="0">
                <a:solidFill>
                  <a:prstClr val="black"/>
                </a:solidFill>
              </a:rPr>
              <a:t>(@</a:t>
            </a:r>
            <a:r>
              <a:rPr lang="en-US" dirty="0" err="1" smtClean="0">
                <a:solidFill>
                  <a:prstClr val="black"/>
                </a:solidFill>
              </a:rPr>
              <a:t>Ident</a:t>
            </a:r>
            <a:r>
              <a:rPr lang="en-US" dirty="0" smtClean="0">
                <a:solidFill>
                  <a:prstClr val="black"/>
                </a:solidFill>
              </a:rPr>
              <a:t>, 1, 50, 25)</a:t>
            </a:r>
          </a:p>
          <a:p>
            <a:pPr eaLnBrk="1" fontAlgn="base" hangingPunct="1">
              <a:spcBef>
                <a:spcPct val="0"/>
              </a:spcBef>
              <a:spcAft>
                <a:spcPct val="0"/>
              </a:spcAft>
              <a:defRPr/>
            </a:pPr>
            <a:endParaRPr lang="en-US" dirty="0" smtClean="0">
              <a:solidFill>
                <a:prstClr val="black"/>
              </a:solidFill>
            </a:endParaRPr>
          </a:p>
          <a:p>
            <a:pPr eaLnBrk="1" fontAlgn="base" hangingPunct="1">
              <a:spcBef>
                <a:spcPct val="0"/>
              </a:spcBef>
              <a:spcAft>
                <a:spcPct val="0"/>
              </a:spcAft>
              <a:defRPr/>
            </a:pPr>
            <a:r>
              <a:rPr lang="en-US" dirty="0" smtClean="0">
                <a:solidFill>
                  <a:prstClr val="black"/>
                </a:solidFill>
              </a:rPr>
              <a:t>SELECT ‘The </a:t>
            </a:r>
            <a:r>
              <a:rPr lang="en-US" dirty="0" err="1" smtClean="0">
                <a:solidFill>
                  <a:prstClr val="black"/>
                </a:solidFill>
              </a:rPr>
              <a:t>OrderID</a:t>
            </a:r>
            <a:r>
              <a:rPr lang="en-US" dirty="0" smtClean="0">
                <a:solidFill>
                  <a:prstClr val="black"/>
                </a:solidFill>
              </a:rPr>
              <a:t> of the </a:t>
            </a:r>
            <a:r>
              <a:rPr lang="en-US" dirty="0" err="1" smtClean="0">
                <a:solidFill>
                  <a:prstClr val="black"/>
                </a:solidFill>
              </a:rPr>
              <a:t>INSERTed</a:t>
            </a:r>
            <a:r>
              <a:rPr lang="en-US" dirty="0" smtClean="0">
                <a:solidFill>
                  <a:prstClr val="black"/>
                </a:solidFill>
              </a:rPr>
              <a:t> row is ‘ + CONVERT(</a:t>
            </a:r>
            <a:r>
              <a:rPr lang="en-US" dirty="0" err="1" smtClean="0">
                <a:solidFill>
                  <a:prstClr val="black"/>
                </a:solidFill>
              </a:rPr>
              <a:t>varchar</a:t>
            </a:r>
            <a:r>
              <a:rPr lang="en-US" dirty="0" smtClean="0">
                <a:solidFill>
                  <a:prstClr val="black"/>
                </a:solidFill>
              </a:rPr>
              <a:t>(8), @</a:t>
            </a:r>
            <a:r>
              <a:rPr lang="en-US" dirty="0" err="1" smtClean="0">
                <a:solidFill>
                  <a:prstClr val="black"/>
                </a:solidFill>
              </a:rPr>
              <a:t>Ident</a:t>
            </a:r>
            <a:r>
              <a:rPr lang="en-US" dirty="0" smtClean="0">
                <a:solidFill>
                  <a:prstClr val="black"/>
                </a:solidFill>
              </a:rPr>
              <a:t>)</a:t>
            </a:r>
          </a:p>
        </p:txBody>
      </p:sp>
    </p:spTree>
    <p:extLst>
      <p:ext uri="{BB962C8B-B14F-4D97-AF65-F5344CB8AC3E}">
        <p14:creationId xmlns:p14="http://schemas.microsoft.com/office/powerpoint/2010/main" val="38747778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238" y="4983163"/>
            <a:ext cx="8183562" cy="1052512"/>
          </a:xfrm>
        </p:spPr>
        <p:txBody>
          <a:bodyPr/>
          <a:lstStyle/>
          <a:p>
            <a:pPr>
              <a:defRPr/>
            </a:pPr>
            <a:r>
              <a:rPr lang="en-US" dirty="0" smtClean="0"/>
              <a:t>EXEC Command</a:t>
            </a:r>
            <a:endParaRPr lang="en-US" dirty="0"/>
          </a:p>
        </p:txBody>
      </p:sp>
      <p:sp>
        <p:nvSpPr>
          <p:cNvPr id="35843" name="Content Placeholder 2"/>
          <p:cNvSpPr>
            <a:spLocks noGrp="1"/>
          </p:cNvSpPr>
          <p:nvPr>
            <p:ph idx="1"/>
          </p:nvPr>
        </p:nvSpPr>
        <p:spPr>
          <a:xfrm>
            <a:off x="503238" y="530225"/>
            <a:ext cx="8183562" cy="4187825"/>
          </a:xfrm>
        </p:spPr>
        <p:txBody>
          <a:bodyPr/>
          <a:lstStyle/>
          <a:p>
            <a:r>
              <a:rPr lang="en-US" smtClean="0"/>
              <a:t>Saving scripts is great, but what if you don’t know what you need to execute until runtime?</a:t>
            </a:r>
          </a:p>
          <a:p>
            <a:r>
              <a:rPr lang="en-US" smtClean="0"/>
              <a:t>SQL Server allows us to build our SQL statement on-the-fly using string manipulation.</a:t>
            </a:r>
          </a:p>
        </p:txBody>
      </p:sp>
      <p:pic>
        <p:nvPicPr>
          <p:cNvPr id="3584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6525" y="3429000"/>
            <a:ext cx="6361113"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660635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238" y="4983163"/>
            <a:ext cx="8183562" cy="1052512"/>
          </a:xfrm>
        </p:spPr>
        <p:txBody>
          <a:bodyPr/>
          <a:lstStyle/>
          <a:p>
            <a:pPr>
              <a:defRPr/>
            </a:pPr>
            <a:r>
              <a:rPr lang="en-US" dirty="0" smtClean="0"/>
              <a:t>EXEC cont.</a:t>
            </a:r>
            <a:endParaRPr lang="en-US" dirty="0"/>
          </a:p>
        </p:txBody>
      </p:sp>
      <p:sp>
        <p:nvSpPr>
          <p:cNvPr id="36867" name="Content Placeholder 2"/>
          <p:cNvSpPr>
            <a:spLocks noGrp="1"/>
          </p:cNvSpPr>
          <p:nvPr>
            <p:ph idx="1"/>
          </p:nvPr>
        </p:nvSpPr>
        <p:spPr>
          <a:xfrm>
            <a:off x="503238" y="530225"/>
            <a:ext cx="8183562" cy="4187825"/>
          </a:xfrm>
        </p:spPr>
        <p:txBody>
          <a:bodyPr/>
          <a:lstStyle/>
          <a:p>
            <a:r>
              <a:rPr lang="en-US" smtClean="0"/>
              <a:t>What we now have is a list of all the tables in our current database. </a:t>
            </a:r>
          </a:p>
          <a:p>
            <a:r>
              <a:rPr lang="en-US" smtClean="0"/>
              <a:t>Now let’s say that we wanted to select some data from one of the tables, but we wanted to identify the table only at run time by using its ID.</a:t>
            </a:r>
          </a:p>
        </p:txBody>
      </p:sp>
      <p:sp>
        <p:nvSpPr>
          <p:cNvPr id="31748" name="TextBox 3"/>
          <p:cNvSpPr txBox="1">
            <a:spLocks noChangeArrowheads="1"/>
          </p:cNvSpPr>
          <p:nvPr/>
        </p:nvSpPr>
        <p:spPr bwMode="auto">
          <a:xfrm>
            <a:off x="3352800" y="3276600"/>
            <a:ext cx="5638800" cy="3140075"/>
          </a:xfrm>
          <a:prstGeom prst="rect">
            <a:avLst/>
          </a:prstGeom>
          <a:solidFill>
            <a:schemeClr val="accent2">
              <a:lumMod val="60000"/>
              <a:lumOff val="40000"/>
            </a:schemeClr>
          </a:solidFill>
          <a:ln w="9525">
            <a:solidFill>
              <a:schemeClr val="accent1"/>
            </a:solidFill>
            <a:miter lim="800000"/>
            <a:headEnd/>
            <a:tailEnd/>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defRPr/>
            </a:pPr>
            <a:r>
              <a:rPr lang="en-US" dirty="0" smtClean="0">
                <a:solidFill>
                  <a:prstClr val="black"/>
                </a:solidFill>
              </a:rPr>
              <a:t>/* First, declare a variable to hold the table name. Remember,</a:t>
            </a:r>
          </a:p>
          <a:p>
            <a:pPr eaLnBrk="1" fontAlgn="base" hangingPunct="1">
              <a:spcBef>
                <a:spcPct val="0"/>
              </a:spcBef>
              <a:spcAft>
                <a:spcPct val="0"/>
              </a:spcAft>
              <a:defRPr/>
            </a:pPr>
            <a:r>
              <a:rPr lang="en-US" dirty="0" smtClean="0">
                <a:solidFill>
                  <a:prstClr val="black"/>
                </a:solidFill>
              </a:rPr>
              <a:t>** object names can be 128 characters long</a:t>
            </a:r>
          </a:p>
          <a:p>
            <a:pPr eaLnBrk="1" fontAlgn="base" hangingPunct="1">
              <a:spcBef>
                <a:spcPct val="0"/>
              </a:spcBef>
              <a:spcAft>
                <a:spcPct val="0"/>
              </a:spcAft>
              <a:defRPr/>
            </a:pPr>
            <a:r>
              <a:rPr lang="en-US" dirty="0" smtClean="0">
                <a:solidFill>
                  <a:prstClr val="black"/>
                </a:solidFill>
              </a:rPr>
              <a:t>*/</a:t>
            </a:r>
          </a:p>
          <a:p>
            <a:pPr eaLnBrk="1" fontAlgn="base" hangingPunct="1">
              <a:spcBef>
                <a:spcPct val="0"/>
              </a:spcBef>
              <a:spcAft>
                <a:spcPct val="0"/>
              </a:spcAft>
              <a:defRPr/>
            </a:pPr>
            <a:r>
              <a:rPr lang="en-US" dirty="0" smtClean="0">
                <a:solidFill>
                  <a:prstClr val="black"/>
                </a:solidFill>
              </a:rPr>
              <a:t>DECLARE @</a:t>
            </a:r>
            <a:r>
              <a:rPr lang="en-US" dirty="0" err="1" smtClean="0">
                <a:solidFill>
                  <a:prstClr val="black"/>
                </a:solidFill>
              </a:rPr>
              <a:t>TableName</a:t>
            </a:r>
            <a:r>
              <a:rPr lang="en-US" dirty="0" smtClean="0">
                <a:solidFill>
                  <a:prstClr val="black"/>
                </a:solidFill>
              </a:rPr>
              <a:t> </a:t>
            </a:r>
            <a:r>
              <a:rPr lang="en-US" dirty="0" err="1" smtClean="0">
                <a:solidFill>
                  <a:prstClr val="black"/>
                </a:solidFill>
              </a:rPr>
              <a:t>varchar</a:t>
            </a:r>
            <a:r>
              <a:rPr lang="en-US" dirty="0" smtClean="0">
                <a:solidFill>
                  <a:prstClr val="black"/>
                </a:solidFill>
              </a:rPr>
              <a:t>(128)</a:t>
            </a:r>
          </a:p>
          <a:p>
            <a:pPr eaLnBrk="1" fontAlgn="base" hangingPunct="1">
              <a:spcBef>
                <a:spcPct val="0"/>
              </a:spcBef>
              <a:spcAft>
                <a:spcPct val="0"/>
              </a:spcAft>
              <a:defRPr/>
            </a:pPr>
            <a:r>
              <a:rPr lang="en-US" dirty="0" smtClean="0">
                <a:solidFill>
                  <a:prstClr val="black"/>
                </a:solidFill>
              </a:rPr>
              <a:t>-- Now, grab the table name that goes with our ID</a:t>
            </a:r>
          </a:p>
          <a:p>
            <a:pPr eaLnBrk="1" fontAlgn="base" hangingPunct="1">
              <a:spcBef>
                <a:spcPct val="0"/>
              </a:spcBef>
              <a:spcAft>
                <a:spcPct val="0"/>
              </a:spcAft>
              <a:defRPr/>
            </a:pPr>
            <a:r>
              <a:rPr lang="en-US" dirty="0" smtClean="0">
                <a:solidFill>
                  <a:prstClr val="black"/>
                </a:solidFill>
              </a:rPr>
              <a:t>SELECT @</a:t>
            </a:r>
            <a:r>
              <a:rPr lang="en-US" dirty="0" err="1" smtClean="0">
                <a:solidFill>
                  <a:prstClr val="black"/>
                </a:solidFill>
              </a:rPr>
              <a:t>TableName</a:t>
            </a:r>
            <a:r>
              <a:rPr lang="en-US" dirty="0" smtClean="0">
                <a:solidFill>
                  <a:prstClr val="black"/>
                </a:solidFill>
              </a:rPr>
              <a:t> = </a:t>
            </a:r>
            <a:r>
              <a:rPr lang="en-US" dirty="0" err="1" smtClean="0">
                <a:solidFill>
                  <a:prstClr val="black"/>
                </a:solidFill>
              </a:rPr>
              <a:t>TableName</a:t>
            </a:r>
            <a:endParaRPr lang="en-US" dirty="0" smtClean="0">
              <a:solidFill>
                <a:prstClr val="black"/>
              </a:solidFill>
            </a:endParaRPr>
          </a:p>
          <a:p>
            <a:pPr eaLnBrk="1" fontAlgn="base" hangingPunct="1">
              <a:spcBef>
                <a:spcPct val="0"/>
              </a:spcBef>
              <a:spcAft>
                <a:spcPct val="0"/>
              </a:spcAft>
              <a:defRPr/>
            </a:pPr>
            <a:r>
              <a:rPr lang="en-US" dirty="0" smtClean="0">
                <a:solidFill>
                  <a:prstClr val="black"/>
                </a:solidFill>
              </a:rPr>
              <a:t>FROM </a:t>
            </a:r>
            <a:r>
              <a:rPr lang="en-US" dirty="0" err="1" smtClean="0">
                <a:solidFill>
                  <a:prstClr val="black"/>
                </a:solidFill>
              </a:rPr>
              <a:t>DynamicSQLExample</a:t>
            </a:r>
            <a:endParaRPr lang="en-US" dirty="0" smtClean="0">
              <a:solidFill>
                <a:prstClr val="black"/>
              </a:solidFill>
            </a:endParaRPr>
          </a:p>
          <a:p>
            <a:pPr eaLnBrk="1" fontAlgn="base" hangingPunct="1">
              <a:spcBef>
                <a:spcPct val="0"/>
              </a:spcBef>
              <a:spcAft>
                <a:spcPct val="0"/>
              </a:spcAft>
              <a:defRPr/>
            </a:pPr>
            <a:r>
              <a:rPr lang="en-US" dirty="0" smtClean="0">
                <a:solidFill>
                  <a:prstClr val="black"/>
                </a:solidFill>
              </a:rPr>
              <a:t>WHERE </a:t>
            </a:r>
            <a:r>
              <a:rPr lang="en-US" dirty="0" err="1" smtClean="0">
                <a:solidFill>
                  <a:prstClr val="black"/>
                </a:solidFill>
              </a:rPr>
              <a:t>TableID</a:t>
            </a:r>
            <a:r>
              <a:rPr lang="en-US" dirty="0" smtClean="0">
                <a:solidFill>
                  <a:prstClr val="black"/>
                </a:solidFill>
              </a:rPr>
              <a:t> = 14</a:t>
            </a:r>
          </a:p>
          <a:p>
            <a:pPr eaLnBrk="1" fontAlgn="base" hangingPunct="1">
              <a:spcBef>
                <a:spcPct val="0"/>
              </a:spcBef>
              <a:spcAft>
                <a:spcPct val="0"/>
              </a:spcAft>
              <a:defRPr/>
            </a:pPr>
            <a:r>
              <a:rPr lang="en-US" dirty="0" smtClean="0">
                <a:solidFill>
                  <a:prstClr val="black"/>
                </a:solidFill>
              </a:rPr>
              <a:t>-- Finally, pass that value into the EXEC statement</a:t>
            </a:r>
          </a:p>
          <a:p>
            <a:pPr eaLnBrk="1" fontAlgn="base" hangingPunct="1">
              <a:spcBef>
                <a:spcPct val="0"/>
              </a:spcBef>
              <a:spcAft>
                <a:spcPct val="0"/>
              </a:spcAft>
              <a:defRPr/>
            </a:pPr>
            <a:r>
              <a:rPr lang="en-US" dirty="0" smtClean="0">
                <a:solidFill>
                  <a:prstClr val="black"/>
                </a:solidFill>
              </a:rPr>
              <a:t>EXEC ('SELECT * FROM ' + @</a:t>
            </a:r>
            <a:r>
              <a:rPr lang="en-US" dirty="0" err="1" smtClean="0">
                <a:solidFill>
                  <a:prstClr val="black"/>
                </a:solidFill>
              </a:rPr>
              <a:t>TableName</a:t>
            </a:r>
            <a:r>
              <a:rPr lang="en-US" dirty="0" smtClean="0">
                <a:solidFill>
                  <a:prstClr val="black"/>
                </a:solidFill>
              </a:rPr>
              <a:t>)</a:t>
            </a:r>
          </a:p>
        </p:txBody>
      </p:sp>
    </p:spTree>
    <p:extLst>
      <p:ext uri="{BB962C8B-B14F-4D97-AF65-F5344CB8AC3E}">
        <p14:creationId xmlns:p14="http://schemas.microsoft.com/office/powerpoint/2010/main" val="15782560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238" y="4983163"/>
            <a:ext cx="8183562" cy="1052512"/>
          </a:xfrm>
        </p:spPr>
        <p:txBody>
          <a:bodyPr/>
          <a:lstStyle/>
          <a:p>
            <a:pPr>
              <a:defRPr/>
            </a:pPr>
            <a:r>
              <a:rPr lang="en-US" dirty="0" smtClean="0"/>
              <a:t>The Scope of EXEC</a:t>
            </a:r>
            <a:endParaRPr lang="en-US" dirty="0"/>
          </a:p>
        </p:txBody>
      </p:sp>
      <p:sp>
        <p:nvSpPr>
          <p:cNvPr id="37891" name="Content Placeholder 2"/>
          <p:cNvSpPr>
            <a:spLocks noGrp="1"/>
          </p:cNvSpPr>
          <p:nvPr>
            <p:ph idx="1"/>
          </p:nvPr>
        </p:nvSpPr>
        <p:spPr>
          <a:xfrm>
            <a:off x="503238" y="530225"/>
            <a:ext cx="8183562" cy="4187825"/>
          </a:xfrm>
        </p:spPr>
        <p:txBody>
          <a:bodyPr/>
          <a:lstStyle/>
          <a:p>
            <a:r>
              <a:rPr lang="en-US" smtClean="0"/>
              <a:t>The EXEC statement runs under a separate scope than the code that calls. </a:t>
            </a:r>
          </a:p>
          <a:p>
            <a:endParaRPr lang="en-US" smtClean="0"/>
          </a:p>
          <a:p>
            <a:r>
              <a:rPr lang="en-US" smtClean="0"/>
              <a:t>The calling code can’t reference variables inside the EXEC statement, and the EXEC can’t reference variables in the calling code after they are resolved into the string for the EXEC statement.</a:t>
            </a:r>
          </a:p>
        </p:txBody>
      </p:sp>
    </p:spTree>
    <p:extLst>
      <p:ext uri="{BB962C8B-B14F-4D97-AF65-F5344CB8AC3E}">
        <p14:creationId xmlns:p14="http://schemas.microsoft.com/office/powerpoint/2010/main" val="37560228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238" y="4983163"/>
            <a:ext cx="8183562" cy="1052512"/>
          </a:xfrm>
        </p:spPr>
        <p:txBody>
          <a:bodyPr/>
          <a:lstStyle/>
          <a:p>
            <a:pPr>
              <a:defRPr/>
            </a:pPr>
            <a:r>
              <a:rPr lang="en-US" dirty="0" smtClean="0"/>
              <a:t>Use of Functions in EXEC</a:t>
            </a:r>
            <a:endParaRPr lang="en-US" dirty="0"/>
          </a:p>
        </p:txBody>
      </p:sp>
      <p:sp>
        <p:nvSpPr>
          <p:cNvPr id="39939" name="Content Placeholder 2"/>
          <p:cNvSpPr>
            <a:spLocks noGrp="1"/>
          </p:cNvSpPr>
          <p:nvPr>
            <p:ph idx="1"/>
          </p:nvPr>
        </p:nvSpPr>
        <p:spPr>
          <a:xfrm>
            <a:off x="503238" y="530225"/>
            <a:ext cx="8183562" cy="4187825"/>
          </a:xfrm>
        </p:spPr>
        <p:txBody>
          <a:bodyPr/>
          <a:lstStyle/>
          <a:p>
            <a:r>
              <a:rPr lang="en-US" smtClean="0"/>
              <a:t>Concatenation that requires a function call must be performed on the EXEC string prior to actually calling the EXEC statement—you can’t do the concatenation of function in the same statement as the EXEC call.</a:t>
            </a:r>
          </a:p>
        </p:txBody>
      </p:sp>
    </p:spTree>
    <p:extLst>
      <p:ext uri="{BB962C8B-B14F-4D97-AF65-F5344CB8AC3E}">
        <p14:creationId xmlns:p14="http://schemas.microsoft.com/office/powerpoint/2010/main" val="33790792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238" y="4983163"/>
            <a:ext cx="8183562" cy="1052512"/>
          </a:xfrm>
        </p:spPr>
        <p:txBody>
          <a:bodyPr>
            <a:normAutofit fontScale="90000"/>
          </a:bodyPr>
          <a:lstStyle/>
          <a:p>
            <a:pPr>
              <a:defRPr/>
            </a:pPr>
            <a:r>
              <a:rPr lang="en-US" dirty="0" smtClean="0"/>
              <a:t>Use of Functions in EXEC cont’d</a:t>
            </a:r>
            <a:endParaRPr lang="en-US" dirty="0"/>
          </a:p>
        </p:txBody>
      </p:sp>
      <p:sp>
        <p:nvSpPr>
          <p:cNvPr id="5" name="TextBox 4"/>
          <p:cNvSpPr txBox="1">
            <a:spLocks noChangeArrowheads="1"/>
          </p:cNvSpPr>
          <p:nvPr/>
        </p:nvSpPr>
        <p:spPr bwMode="auto">
          <a:xfrm>
            <a:off x="533400" y="609600"/>
            <a:ext cx="8001000" cy="4800600"/>
          </a:xfrm>
          <a:prstGeom prst="rect">
            <a:avLst/>
          </a:prstGeom>
          <a:solidFill>
            <a:schemeClr val="accent2">
              <a:lumMod val="60000"/>
              <a:lumOff val="40000"/>
            </a:schemeClr>
          </a:solidFill>
          <a:ln w="9525">
            <a:solidFill>
              <a:schemeClr val="accent1"/>
            </a:solidFill>
            <a:miter lim="800000"/>
            <a:headEnd/>
            <a:tailEnd/>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defRPr/>
            </a:pPr>
            <a:r>
              <a:rPr lang="en-US" dirty="0" smtClean="0">
                <a:solidFill>
                  <a:prstClr val="black"/>
                </a:solidFill>
              </a:rPr>
              <a:t>USE </a:t>
            </a:r>
            <a:r>
              <a:rPr lang="en-US" dirty="0" err="1" smtClean="0">
                <a:solidFill>
                  <a:prstClr val="black"/>
                </a:solidFill>
              </a:rPr>
              <a:t>Northwind</a:t>
            </a:r>
            <a:endParaRPr lang="en-US" dirty="0" smtClean="0">
              <a:solidFill>
                <a:prstClr val="black"/>
              </a:solidFill>
            </a:endParaRPr>
          </a:p>
          <a:p>
            <a:pPr eaLnBrk="1" fontAlgn="base" hangingPunct="1">
              <a:spcBef>
                <a:spcPct val="0"/>
              </a:spcBef>
              <a:spcAft>
                <a:spcPct val="0"/>
              </a:spcAft>
              <a:defRPr/>
            </a:pPr>
            <a:endParaRPr lang="en-US" dirty="0" smtClean="0">
              <a:solidFill>
                <a:prstClr val="black"/>
              </a:solidFill>
            </a:endParaRPr>
          </a:p>
          <a:p>
            <a:pPr eaLnBrk="1" fontAlgn="base" hangingPunct="1">
              <a:spcBef>
                <a:spcPct val="0"/>
              </a:spcBef>
              <a:spcAft>
                <a:spcPct val="0"/>
              </a:spcAft>
              <a:defRPr/>
            </a:pPr>
            <a:r>
              <a:rPr lang="en-US" dirty="0" smtClean="0">
                <a:solidFill>
                  <a:prstClr val="black"/>
                </a:solidFill>
              </a:rPr>
              <a:t>--This won’t work</a:t>
            </a:r>
          </a:p>
          <a:p>
            <a:pPr eaLnBrk="1" fontAlgn="base" hangingPunct="1">
              <a:spcBef>
                <a:spcPct val="0"/>
              </a:spcBef>
              <a:spcAft>
                <a:spcPct val="0"/>
              </a:spcAft>
              <a:defRPr/>
            </a:pPr>
            <a:r>
              <a:rPr lang="en-US" dirty="0" smtClean="0">
                <a:solidFill>
                  <a:prstClr val="black"/>
                </a:solidFill>
              </a:rPr>
              <a:t>DECLARE @</a:t>
            </a:r>
            <a:r>
              <a:rPr lang="en-US" dirty="0" err="1" smtClean="0">
                <a:solidFill>
                  <a:prstClr val="black"/>
                </a:solidFill>
              </a:rPr>
              <a:t>NumberOfLetters</a:t>
            </a:r>
            <a:r>
              <a:rPr lang="en-US" dirty="0" smtClean="0">
                <a:solidFill>
                  <a:prstClr val="black"/>
                </a:solidFill>
              </a:rPr>
              <a:t> </a:t>
            </a:r>
            <a:r>
              <a:rPr lang="en-US" dirty="0" err="1" smtClean="0">
                <a:solidFill>
                  <a:prstClr val="black"/>
                </a:solidFill>
              </a:rPr>
              <a:t>int</a:t>
            </a:r>
            <a:endParaRPr lang="en-US" dirty="0" smtClean="0">
              <a:solidFill>
                <a:prstClr val="black"/>
              </a:solidFill>
            </a:endParaRPr>
          </a:p>
          <a:p>
            <a:pPr eaLnBrk="1" fontAlgn="base" hangingPunct="1">
              <a:spcBef>
                <a:spcPct val="0"/>
              </a:spcBef>
              <a:spcAft>
                <a:spcPct val="0"/>
              </a:spcAft>
              <a:defRPr/>
            </a:pPr>
            <a:r>
              <a:rPr lang="en-US" dirty="0" smtClean="0">
                <a:solidFill>
                  <a:prstClr val="black"/>
                </a:solidFill>
              </a:rPr>
              <a:t>SET @</a:t>
            </a:r>
            <a:r>
              <a:rPr lang="en-US" dirty="0" err="1" smtClean="0">
                <a:solidFill>
                  <a:prstClr val="black"/>
                </a:solidFill>
              </a:rPr>
              <a:t>NumberOfLetters</a:t>
            </a:r>
            <a:r>
              <a:rPr lang="en-US" dirty="0" smtClean="0">
                <a:solidFill>
                  <a:prstClr val="black"/>
                </a:solidFill>
              </a:rPr>
              <a:t> = 15</a:t>
            </a:r>
          </a:p>
          <a:p>
            <a:pPr eaLnBrk="1" fontAlgn="base" hangingPunct="1">
              <a:spcBef>
                <a:spcPct val="0"/>
              </a:spcBef>
              <a:spcAft>
                <a:spcPct val="0"/>
              </a:spcAft>
              <a:defRPr/>
            </a:pPr>
            <a:r>
              <a:rPr lang="en-US" dirty="0" smtClean="0">
                <a:solidFill>
                  <a:prstClr val="black"/>
                </a:solidFill>
              </a:rPr>
              <a:t>EXEC(‘SELECT LEFT(</a:t>
            </a:r>
            <a:r>
              <a:rPr lang="en-US" dirty="0" err="1" smtClean="0">
                <a:solidFill>
                  <a:prstClr val="black"/>
                </a:solidFill>
              </a:rPr>
              <a:t>CompanyName</a:t>
            </a:r>
            <a:r>
              <a:rPr lang="en-US" dirty="0" smtClean="0">
                <a:solidFill>
                  <a:prstClr val="black"/>
                </a:solidFill>
              </a:rPr>
              <a:t>, ‘ + CAST(@</a:t>
            </a:r>
            <a:r>
              <a:rPr lang="en-US" dirty="0" err="1" smtClean="0">
                <a:solidFill>
                  <a:prstClr val="black"/>
                </a:solidFill>
              </a:rPr>
              <a:t>NumberOfLetters</a:t>
            </a:r>
            <a:r>
              <a:rPr lang="en-US" dirty="0" smtClean="0">
                <a:solidFill>
                  <a:prstClr val="black"/>
                </a:solidFill>
              </a:rPr>
              <a:t> AS </a:t>
            </a:r>
            <a:r>
              <a:rPr lang="en-US" dirty="0" err="1" smtClean="0">
                <a:solidFill>
                  <a:prstClr val="black"/>
                </a:solidFill>
              </a:rPr>
              <a:t>Varchar</a:t>
            </a:r>
            <a:r>
              <a:rPr lang="en-US" dirty="0" smtClean="0">
                <a:solidFill>
                  <a:prstClr val="black"/>
                </a:solidFill>
              </a:rPr>
              <a:t>) + ‘) AS </a:t>
            </a:r>
            <a:r>
              <a:rPr lang="en-US" dirty="0" err="1" smtClean="0">
                <a:solidFill>
                  <a:prstClr val="black"/>
                </a:solidFill>
              </a:rPr>
              <a:t>ShortName</a:t>
            </a:r>
            <a:endParaRPr lang="en-US" dirty="0" smtClean="0">
              <a:solidFill>
                <a:prstClr val="black"/>
              </a:solidFill>
            </a:endParaRPr>
          </a:p>
          <a:p>
            <a:pPr eaLnBrk="1" fontAlgn="base" hangingPunct="1">
              <a:spcBef>
                <a:spcPct val="0"/>
              </a:spcBef>
              <a:spcAft>
                <a:spcPct val="0"/>
              </a:spcAft>
              <a:defRPr/>
            </a:pPr>
            <a:r>
              <a:rPr lang="en-US" dirty="0" smtClean="0">
                <a:solidFill>
                  <a:prstClr val="black"/>
                </a:solidFill>
              </a:rPr>
              <a:t>FROM Customers’)</a:t>
            </a:r>
          </a:p>
          <a:p>
            <a:pPr eaLnBrk="1" fontAlgn="base" hangingPunct="1">
              <a:spcBef>
                <a:spcPct val="0"/>
              </a:spcBef>
              <a:spcAft>
                <a:spcPct val="0"/>
              </a:spcAft>
              <a:defRPr/>
            </a:pPr>
            <a:r>
              <a:rPr lang="en-US" dirty="0" smtClean="0">
                <a:solidFill>
                  <a:prstClr val="black"/>
                </a:solidFill>
              </a:rPr>
              <a:t>GO</a:t>
            </a:r>
          </a:p>
          <a:p>
            <a:pPr eaLnBrk="1" fontAlgn="base" hangingPunct="1">
              <a:spcBef>
                <a:spcPct val="0"/>
              </a:spcBef>
              <a:spcAft>
                <a:spcPct val="0"/>
              </a:spcAft>
              <a:defRPr/>
            </a:pPr>
            <a:endParaRPr lang="en-US" dirty="0" smtClean="0">
              <a:solidFill>
                <a:prstClr val="black"/>
              </a:solidFill>
            </a:endParaRPr>
          </a:p>
          <a:p>
            <a:pPr eaLnBrk="1" fontAlgn="base" hangingPunct="1">
              <a:spcBef>
                <a:spcPct val="0"/>
              </a:spcBef>
              <a:spcAft>
                <a:spcPct val="0"/>
              </a:spcAft>
              <a:defRPr/>
            </a:pPr>
            <a:r>
              <a:rPr lang="en-US" dirty="0" smtClean="0">
                <a:solidFill>
                  <a:prstClr val="black"/>
                </a:solidFill>
              </a:rPr>
              <a:t>--But this does</a:t>
            </a:r>
          </a:p>
          <a:p>
            <a:pPr eaLnBrk="1" fontAlgn="base" hangingPunct="1">
              <a:spcBef>
                <a:spcPct val="0"/>
              </a:spcBef>
              <a:spcAft>
                <a:spcPct val="0"/>
              </a:spcAft>
              <a:defRPr/>
            </a:pPr>
            <a:r>
              <a:rPr lang="en-US" dirty="0" smtClean="0">
                <a:solidFill>
                  <a:prstClr val="black"/>
                </a:solidFill>
              </a:rPr>
              <a:t>DECLARE @</a:t>
            </a:r>
            <a:r>
              <a:rPr lang="en-US" dirty="0" err="1" smtClean="0">
                <a:solidFill>
                  <a:prstClr val="black"/>
                </a:solidFill>
              </a:rPr>
              <a:t>NumberOfLetters</a:t>
            </a:r>
            <a:r>
              <a:rPr lang="en-US" dirty="0" smtClean="0">
                <a:solidFill>
                  <a:prstClr val="black"/>
                </a:solidFill>
              </a:rPr>
              <a:t> AS </a:t>
            </a:r>
            <a:r>
              <a:rPr lang="en-US" dirty="0" err="1" smtClean="0">
                <a:solidFill>
                  <a:prstClr val="black"/>
                </a:solidFill>
              </a:rPr>
              <a:t>int</a:t>
            </a:r>
            <a:endParaRPr lang="en-US" dirty="0" smtClean="0">
              <a:solidFill>
                <a:prstClr val="black"/>
              </a:solidFill>
            </a:endParaRPr>
          </a:p>
          <a:p>
            <a:pPr eaLnBrk="1" fontAlgn="base" hangingPunct="1">
              <a:spcBef>
                <a:spcPct val="0"/>
              </a:spcBef>
              <a:spcAft>
                <a:spcPct val="0"/>
              </a:spcAft>
              <a:defRPr/>
            </a:pPr>
            <a:r>
              <a:rPr lang="en-US" dirty="0" smtClean="0">
                <a:solidFill>
                  <a:prstClr val="black"/>
                </a:solidFill>
              </a:rPr>
              <a:t>SET @</a:t>
            </a:r>
            <a:r>
              <a:rPr lang="en-US" dirty="0" err="1" smtClean="0">
                <a:solidFill>
                  <a:prstClr val="black"/>
                </a:solidFill>
              </a:rPr>
              <a:t>NumberOfLetters</a:t>
            </a:r>
            <a:r>
              <a:rPr lang="en-US" dirty="0" smtClean="0">
                <a:solidFill>
                  <a:prstClr val="black"/>
                </a:solidFill>
              </a:rPr>
              <a:t> = 15</a:t>
            </a:r>
          </a:p>
          <a:p>
            <a:pPr eaLnBrk="1" fontAlgn="base" hangingPunct="1">
              <a:spcBef>
                <a:spcPct val="0"/>
              </a:spcBef>
              <a:spcAft>
                <a:spcPct val="0"/>
              </a:spcAft>
              <a:defRPr/>
            </a:pPr>
            <a:r>
              <a:rPr lang="en-US" dirty="0" smtClean="0">
                <a:solidFill>
                  <a:prstClr val="black"/>
                </a:solidFill>
              </a:rPr>
              <a:t>DECLARE @</a:t>
            </a:r>
            <a:r>
              <a:rPr lang="en-US" dirty="0" err="1" smtClean="0">
                <a:solidFill>
                  <a:prstClr val="black"/>
                </a:solidFill>
              </a:rPr>
              <a:t>str</a:t>
            </a:r>
            <a:r>
              <a:rPr lang="en-US" dirty="0" smtClean="0">
                <a:solidFill>
                  <a:prstClr val="black"/>
                </a:solidFill>
              </a:rPr>
              <a:t> AS </a:t>
            </a:r>
            <a:r>
              <a:rPr lang="en-US" dirty="0" err="1" smtClean="0">
                <a:solidFill>
                  <a:prstClr val="black"/>
                </a:solidFill>
              </a:rPr>
              <a:t>varchar</a:t>
            </a:r>
            <a:r>
              <a:rPr lang="en-US" dirty="0" smtClean="0">
                <a:solidFill>
                  <a:prstClr val="black"/>
                </a:solidFill>
              </a:rPr>
              <a:t>(255)</a:t>
            </a:r>
          </a:p>
          <a:p>
            <a:pPr eaLnBrk="1" fontAlgn="base" hangingPunct="1">
              <a:spcBef>
                <a:spcPct val="0"/>
              </a:spcBef>
              <a:spcAft>
                <a:spcPct val="0"/>
              </a:spcAft>
              <a:defRPr/>
            </a:pPr>
            <a:r>
              <a:rPr lang="en-US" dirty="0" smtClean="0">
                <a:solidFill>
                  <a:prstClr val="black"/>
                </a:solidFill>
              </a:rPr>
              <a:t>SET @</a:t>
            </a:r>
            <a:r>
              <a:rPr lang="en-US" dirty="0" err="1" smtClean="0">
                <a:solidFill>
                  <a:prstClr val="black"/>
                </a:solidFill>
              </a:rPr>
              <a:t>str</a:t>
            </a:r>
            <a:r>
              <a:rPr lang="en-US" dirty="0" smtClean="0">
                <a:solidFill>
                  <a:prstClr val="black"/>
                </a:solidFill>
              </a:rPr>
              <a:t> = ‘SELECT LEFT(</a:t>
            </a:r>
            <a:r>
              <a:rPr lang="en-US" dirty="0" err="1" smtClean="0">
                <a:solidFill>
                  <a:prstClr val="black"/>
                </a:solidFill>
              </a:rPr>
              <a:t>CompanyName</a:t>
            </a:r>
            <a:r>
              <a:rPr lang="en-US" dirty="0" smtClean="0">
                <a:solidFill>
                  <a:prstClr val="black"/>
                </a:solidFill>
              </a:rPr>
              <a:t>, ‘ + CAST(@</a:t>
            </a:r>
            <a:r>
              <a:rPr lang="en-US" dirty="0" err="1" smtClean="0">
                <a:solidFill>
                  <a:prstClr val="black"/>
                </a:solidFill>
              </a:rPr>
              <a:t>NumberOfLetters</a:t>
            </a:r>
            <a:r>
              <a:rPr lang="en-US" dirty="0" smtClean="0">
                <a:solidFill>
                  <a:prstClr val="black"/>
                </a:solidFill>
              </a:rPr>
              <a:t> AS </a:t>
            </a:r>
            <a:r>
              <a:rPr lang="en-US" dirty="0" err="1" smtClean="0">
                <a:solidFill>
                  <a:prstClr val="black"/>
                </a:solidFill>
              </a:rPr>
              <a:t>varchar</a:t>
            </a:r>
            <a:r>
              <a:rPr lang="en-US" dirty="0" smtClean="0">
                <a:solidFill>
                  <a:prstClr val="black"/>
                </a:solidFill>
              </a:rPr>
              <a:t>) + ‘) AS </a:t>
            </a:r>
            <a:r>
              <a:rPr lang="en-US" dirty="0" err="1" smtClean="0">
                <a:solidFill>
                  <a:prstClr val="black"/>
                </a:solidFill>
              </a:rPr>
              <a:t>ShortName</a:t>
            </a:r>
            <a:r>
              <a:rPr lang="en-US" dirty="0" smtClean="0">
                <a:solidFill>
                  <a:prstClr val="black"/>
                </a:solidFill>
              </a:rPr>
              <a:t> FROM Customers’</a:t>
            </a:r>
          </a:p>
          <a:p>
            <a:pPr eaLnBrk="1" fontAlgn="base" hangingPunct="1">
              <a:spcBef>
                <a:spcPct val="0"/>
              </a:spcBef>
              <a:spcAft>
                <a:spcPct val="0"/>
              </a:spcAft>
              <a:defRPr/>
            </a:pPr>
            <a:r>
              <a:rPr lang="en-US" dirty="0" smtClean="0">
                <a:solidFill>
                  <a:prstClr val="black"/>
                </a:solidFill>
              </a:rPr>
              <a:t>EXEC(@</a:t>
            </a:r>
            <a:r>
              <a:rPr lang="en-US" dirty="0" err="1" smtClean="0">
                <a:solidFill>
                  <a:prstClr val="black"/>
                </a:solidFill>
              </a:rPr>
              <a:t>str</a:t>
            </a:r>
            <a:r>
              <a:rPr lang="en-US" dirty="0" smtClean="0">
                <a:solidFill>
                  <a:prstClr val="black"/>
                </a:solidFill>
              </a:rPr>
              <a:t>)</a:t>
            </a:r>
          </a:p>
        </p:txBody>
      </p:sp>
    </p:spTree>
    <p:extLst>
      <p:ext uri="{BB962C8B-B14F-4D97-AF65-F5344CB8AC3E}">
        <p14:creationId xmlns:p14="http://schemas.microsoft.com/office/powerpoint/2010/main" val="24026649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238" y="4983163"/>
            <a:ext cx="8183562" cy="1052512"/>
          </a:xfrm>
        </p:spPr>
        <p:txBody>
          <a:bodyPr/>
          <a:lstStyle/>
          <a:p>
            <a:pPr>
              <a:defRPr/>
            </a:pPr>
            <a:r>
              <a:rPr lang="en-US" dirty="0" smtClean="0"/>
              <a:t>EXEC Notes</a:t>
            </a:r>
            <a:endParaRPr lang="en-US" dirty="0"/>
          </a:p>
        </p:txBody>
      </p:sp>
      <p:sp>
        <p:nvSpPr>
          <p:cNvPr id="33795" name="Content Placeholder 2"/>
          <p:cNvSpPr>
            <a:spLocks noGrp="1"/>
          </p:cNvSpPr>
          <p:nvPr>
            <p:ph idx="1"/>
          </p:nvPr>
        </p:nvSpPr>
        <p:spPr>
          <a:xfrm>
            <a:off x="503238" y="530225"/>
            <a:ext cx="8183562" cy="4187825"/>
          </a:xfrm>
        </p:spPr>
        <p:txBody>
          <a:bodyPr/>
          <a:lstStyle/>
          <a:p>
            <a:pPr>
              <a:defRPr/>
            </a:pPr>
            <a:r>
              <a:rPr lang="en-US" dirty="0" smtClean="0"/>
              <a:t>It runs under the same security context as the current user—not that of the calling object.</a:t>
            </a:r>
          </a:p>
          <a:p>
            <a:pPr>
              <a:defRPr/>
            </a:pPr>
            <a:r>
              <a:rPr lang="en-US" dirty="0" smtClean="0"/>
              <a:t>It runs under the same connection and transaction context as the calling object.</a:t>
            </a:r>
          </a:p>
          <a:p>
            <a:pPr>
              <a:defRPr/>
            </a:pPr>
            <a:r>
              <a:rPr lang="en-US" dirty="0" smtClean="0"/>
              <a:t>EXEC can not be used inside a User Defined Function.</a:t>
            </a:r>
          </a:p>
          <a:p>
            <a:pPr marL="0" indent="0">
              <a:buFont typeface="Wingdings 2" pitchFamily="18" charset="2"/>
              <a:buNone/>
              <a:defRPr/>
            </a:pPr>
            <a:endParaRPr lang="en-US" dirty="0" smtClean="0"/>
          </a:p>
        </p:txBody>
      </p:sp>
    </p:spTree>
    <p:extLst>
      <p:ext uri="{BB962C8B-B14F-4D97-AF65-F5344CB8AC3E}">
        <p14:creationId xmlns:p14="http://schemas.microsoft.com/office/powerpoint/2010/main" val="265402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238" y="4983163"/>
            <a:ext cx="8183562" cy="1052512"/>
          </a:xfrm>
        </p:spPr>
        <p:txBody>
          <a:bodyPr/>
          <a:lstStyle/>
          <a:p>
            <a:pPr>
              <a:defRPr/>
            </a:pPr>
            <a:r>
              <a:rPr lang="en-US" dirty="0" smtClean="0"/>
              <a:t>The USE Statement</a:t>
            </a:r>
            <a:endParaRPr lang="en-US" dirty="0"/>
          </a:p>
        </p:txBody>
      </p:sp>
      <p:sp>
        <p:nvSpPr>
          <p:cNvPr id="9219" name="Content Placeholder 2"/>
          <p:cNvSpPr>
            <a:spLocks noGrp="1"/>
          </p:cNvSpPr>
          <p:nvPr>
            <p:ph idx="1"/>
          </p:nvPr>
        </p:nvSpPr>
        <p:spPr>
          <a:xfrm>
            <a:off x="503238" y="530225"/>
            <a:ext cx="8183562" cy="4187825"/>
          </a:xfrm>
        </p:spPr>
        <p:txBody>
          <a:bodyPr/>
          <a:lstStyle/>
          <a:p>
            <a:r>
              <a:rPr lang="en-US" smtClean="0"/>
              <a:t>The USE statement sets the current database. </a:t>
            </a:r>
          </a:p>
          <a:p>
            <a:r>
              <a:rPr lang="en-US" smtClean="0"/>
              <a:t>This affects any place where we are making use of default values for the database portion of our fully qualified object name.</a:t>
            </a:r>
          </a:p>
          <a:p>
            <a:r>
              <a:rPr lang="en-US" smtClean="0"/>
              <a:t>If your intent is to have a general-purpose script, then leaving out the USE statement might actually be helpful.</a:t>
            </a:r>
          </a:p>
          <a:p>
            <a:r>
              <a:rPr lang="en-US" smtClean="0"/>
              <a:t>If the script is database-specific, it’s best to include the USE statement.</a:t>
            </a:r>
          </a:p>
        </p:txBody>
      </p:sp>
    </p:spTree>
    <p:extLst>
      <p:ext uri="{BB962C8B-B14F-4D97-AF65-F5344CB8AC3E}">
        <p14:creationId xmlns:p14="http://schemas.microsoft.com/office/powerpoint/2010/main" val="2300024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Content Placeholder 2"/>
          <p:cNvSpPr>
            <a:spLocks noGrp="1"/>
          </p:cNvSpPr>
          <p:nvPr>
            <p:ph idx="1"/>
          </p:nvPr>
        </p:nvSpPr>
        <p:spPr>
          <a:xfrm>
            <a:off x="503238" y="530225"/>
            <a:ext cx="8107362" cy="4803775"/>
          </a:xfrm>
        </p:spPr>
        <p:txBody>
          <a:bodyPr/>
          <a:lstStyle/>
          <a:p>
            <a:pPr>
              <a:defRPr/>
            </a:pPr>
            <a:r>
              <a:rPr lang="en-US" sz="2400" dirty="0" smtClean="0"/>
              <a:t>You can create variables in </a:t>
            </a:r>
            <a:r>
              <a:rPr lang="en-US" sz="2400" dirty="0" err="1" smtClean="0"/>
              <a:t>sql</a:t>
            </a:r>
            <a:r>
              <a:rPr lang="en-US" sz="2400" dirty="0" smtClean="0"/>
              <a:t> as in other programming languages</a:t>
            </a:r>
            <a:endParaRPr lang="en-US" sz="2400" dirty="0"/>
          </a:p>
          <a:p>
            <a:pPr marL="0" indent="0">
              <a:buFont typeface="Wingdings 2" pitchFamily="18" charset="2"/>
              <a:buNone/>
              <a:defRPr/>
            </a:pPr>
            <a:endParaRPr lang="en-US" sz="2400" dirty="0" smtClean="0"/>
          </a:p>
          <a:p>
            <a:pPr>
              <a:defRPr/>
            </a:pPr>
            <a:r>
              <a:rPr lang="en-US" sz="2400" dirty="0" smtClean="0"/>
              <a:t>The DECLARE syntax:</a:t>
            </a:r>
          </a:p>
          <a:p>
            <a:pPr>
              <a:defRPr/>
            </a:pPr>
            <a:endParaRPr lang="en-US" sz="2400" dirty="0" smtClean="0"/>
          </a:p>
          <a:p>
            <a:pPr>
              <a:defRPr/>
            </a:pPr>
            <a:endParaRPr lang="en-US" sz="2400" dirty="0" smtClean="0"/>
          </a:p>
          <a:p>
            <a:pPr>
              <a:defRPr/>
            </a:pPr>
            <a:endParaRPr lang="en-US" sz="2400" dirty="0" smtClean="0"/>
          </a:p>
          <a:p>
            <a:pPr>
              <a:defRPr/>
            </a:pPr>
            <a:endParaRPr lang="en-US" sz="2400" dirty="0" smtClean="0"/>
          </a:p>
          <a:p>
            <a:pPr>
              <a:defRPr/>
            </a:pPr>
            <a:r>
              <a:rPr lang="en-US" sz="2400" dirty="0" smtClean="0"/>
              <a:t>You can declare just one variable at a time, or several.</a:t>
            </a:r>
          </a:p>
          <a:p>
            <a:pPr>
              <a:defRPr/>
            </a:pPr>
            <a:r>
              <a:rPr lang="en-US" sz="2400" dirty="0" smtClean="0"/>
              <a:t>Variables will always have a default value of NULL</a:t>
            </a:r>
          </a:p>
        </p:txBody>
      </p:sp>
      <p:sp>
        <p:nvSpPr>
          <p:cNvPr id="2" name="Title 1"/>
          <p:cNvSpPr>
            <a:spLocks noGrp="1"/>
          </p:cNvSpPr>
          <p:nvPr>
            <p:ph type="title"/>
          </p:nvPr>
        </p:nvSpPr>
        <p:spPr>
          <a:xfrm>
            <a:off x="503238" y="4983163"/>
            <a:ext cx="8183562" cy="1052512"/>
          </a:xfrm>
        </p:spPr>
        <p:txBody>
          <a:bodyPr/>
          <a:lstStyle/>
          <a:p>
            <a:pPr>
              <a:defRPr/>
            </a:pPr>
            <a:r>
              <a:rPr lang="en-US" dirty="0" smtClean="0"/>
              <a:t>Declaring Variables</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2509" y="2421107"/>
            <a:ext cx="7248525" cy="103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41595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238" y="4983163"/>
            <a:ext cx="8183562" cy="1052512"/>
          </a:xfrm>
        </p:spPr>
        <p:txBody>
          <a:bodyPr>
            <a:normAutofit fontScale="90000"/>
          </a:bodyPr>
          <a:lstStyle/>
          <a:p>
            <a:pPr>
              <a:defRPr/>
            </a:pPr>
            <a:r>
              <a:rPr lang="en-US" dirty="0" smtClean="0"/>
              <a:t>Setting the Value in Your Variables</a:t>
            </a:r>
            <a:endParaRPr lang="en-US" dirty="0"/>
          </a:p>
        </p:txBody>
      </p:sp>
      <p:sp>
        <p:nvSpPr>
          <p:cNvPr id="10243" name="Content Placeholder 2"/>
          <p:cNvSpPr>
            <a:spLocks noGrp="1"/>
          </p:cNvSpPr>
          <p:nvPr>
            <p:ph idx="1"/>
          </p:nvPr>
        </p:nvSpPr>
        <p:spPr>
          <a:xfrm>
            <a:off x="503238" y="530225"/>
            <a:ext cx="8183562" cy="4187825"/>
          </a:xfrm>
        </p:spPr>
        <p:txBody>
          <a:bodyPr/>
          <a:lstStyle/>
          <a:p>
            <a:pPr>
              <a:defRPr/>
            </a:pPr>
            <a:r>
              <a:rPr lang="en-US" dirty="0" smtClean="0"/>
              <a:t>There are two ways to set the value of your variables:  using a SET or using a SELECT</a:t>
            </a:r>
          </a:p>
          <a:p>
            <a:pPr marL="0" indent="0">
              <a:buFont typeface="Wingdings 2" pitchFamily="18" charset="2"/>
              <a:buNone/>
              <a:defRPr/>
            </a:pPr>
            <a:endParaRPr lang="en-US" dirty="0" smtClean="0"/>
          </a:p>
          <a:p>
            <a:pPr>
              <a:defRPr/>
            </a:pPr>
            <a:r>
              <a:rPr lang="en-US" dirty="0" smtClean="0"/>
              <a:t>Using SET:</a:t>
            </a:r>
          </a:p>
          <a:p>
            <a:pPr lvl="1">
              <a:defRPr/>
            </a:pPr>
            <a:r>
              <a:rPr lang="en-US" dirty="0" smtClean="0"/>
              <a:t>SET is usually used for setting variables in the fashion that you would see in more procedural languages.</a:t>
            </a:r>
          </a:p>
        </p:txBody>
      </p:sp>
      <p:pic>
        <p:nvPicPr>
          <p:cNvPr id="112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4038600"/>
            <a:ext cx="52609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35540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238" y="4983163"/>
            <a:ext cx="8183562" cy="1052512"/>
          </a:xfrm>
        </p:spPr>
        <p:txBody>
          <a:bodyPr>
            <a:normAutofit fontScale="90000"/>
          </a:bodyPr>
          <a:lstStyle/>
          <a:p>
            <a:pPr>
              <a:defRPr/>
            </a:pPr>
            <a:r>
              <a:rPr lang="en-US" dirty="0" smtClean="0"/>
              <a:t>Setting the Value in Your Variables</a:t>
            </a:r>
            <a:endParaRPr lang="en-US" dirty="0"/>
          </a:p>
        </p:txBody>
      </p:sp>
      <p:sp>
        <p:nvSpPr>
          <p:cNvPr id="12291" name="Content Placeholder 2"/>
          <p:cNvSpPr>
            <a:spLocks noGrp="1"/>
          </p:cNvSpPr>
          <p:nvPr>
            <p:ph idx="1"/>
          </p:nvPr>
        </p:nvSpPr>
        <p:spPr>
          <a:xfrm>
            <a:off x="304800" y="381000"/>
            <a:ext cx="8610600" cy="4187825"/>
          </a:xfrm>
        </p:spPr>
        <p:txBody>
          <a:bodyPr/>
          <a:lstStyle/>
          <a:p>
            <a:r>
              <a:rPr lang="en-US" sz="2600" smtClean="0"/>
              <a:t>Notice that these are all straight assignments that use either explicit values or another variable. </a:t>
            </a:r>
          </a:p>
          <a:p>
            <a:r>
              <a:rPr lang="en-US" sz="2600" smtClean="0"/>
              <a:t>With a SET, you cannot assign a value to a variable from a query—you have to separate the query from the SET. For example:</a:t>
            </a:r>
          </a:p>
        </p:txBody>
      </p:sp>
      <p:cxnSp>
        <p:nvCxnSpPr>
          <p:cNvPr id="9" name="Straight Arrow Connector 8"/>
          <p:cNvCxnSpPr/>
          <p:nvPr/>
        </p:nvCxnSpPr>
        <p:spPr>
          <a:xfrm flipV="1">
            <a:off x="1219200" y="3429000"/>
            <a:ext cx="10668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293" name="TextBox 9"/>
          <p:cNvSpPr txBox="1">
            <a:spLocks noChangeArrowheads="1"/>
          </p:cNvSpPr>
          <p:nvPr/>
        </p:nvSpPr>
        <p:spPr bwMode="auto">
          <a:xfrm>
            <a:off x="685800" y="3048000"/>
            <a:ext cx="2743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fontAlgn="base" hangingPunct="1">
              <a:spcBef>
                <a:spcPct val="0"/>
              </a:spcBef>
              <a:spcAft>
                <a:spcPct val="0"/>
              </a:spcAft>
            </a:pPr>
            <a:r>
              <a:rPr lang="en-US">
                <a:solidFill>
                  <a:prstClr val="black"/>
                </a:solidFill>
              </a:rPr>
              <a:t>Will cause error:</a:t>
            </a:r>
          </a:p>
        </p:txBody>
      </p:sp>
      <p:sp>
        <p:nvSpPr>
          <p:cNvPr id="12294" name="TextBox 17"/>
          <p:cNvSpPr txBox="1">
            <a:spLocks noChangeArrowheads="1"/>
          </p:cNvSpPr>
          <p:nvPr/>
        </p:nvSpPr>
        <p:spPr bwMode="auto">
          <a:xfrm>
            <a:off x="609600" y="4724400"/>
            <a:ext cx="2743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fontAlgn="base" hangingPunct="1">
              <a:spcBef>
                <a:spcPct val="0"/>
              </a:spcBef>
              <a:spcAft>
                <a:spcPct val="0"/>
              </a:spcAft>
            </a:pPr>
            <a:r>
              <a:rPr lang="en-US">
                <a:solidFill>
                  <a:prstClr val="black"/>
                </a:solidFill>
              </a:rPr>
              <a:t>Instead:</a:t>
            </a:r>
          </a:p>
        </p:txBody>
      </p:sp>
      <p:pic>
        <p:nvPicPr>
          <p:cNvPr id="12295"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4267200"/>
            <a:ext cx="5829300" cy="134302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cxnSp>
        <p:nvCxnSpPr>
          <p:cNvPr id="20" name="Straight Arrow Connector 19"/>
          <p:cNvCxnSpPr/>
          <p:nvPr/>
        </p:nvCxnSpPr>
        <p:spPr>
          <a:xfrm flipV="1">
            <a:off x="1143000" y="5105400"/>
            <a:ext cx="10668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2297"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2895600"/>
            <a:ext cx="4953000" cy="131445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6369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238" y="4983163"/>
            <a:ext cx="8183562" cy="1052512"/>
          </a:xfrm>
        </p:spPr>
        <p:txBody>
          <a:bodyPr>
            <a:normAutofit fontScale="90000"/>
          </a:bodyPr>
          <a:lstStyle/>
          <a:p>
            <a:pPr>
              <a:defRPr/>
            </a:pPr>
            <a:r>
              <a:rPr lang="en-US" dirty="0" smtClean="0"/>
              <a:t>Setting Variables Using SELECT</a:t>
            </a:r>
            <a:endParaRPr lang="en-US" dirty="0"/>
          </a:p>
        </p:txBody>
      </p:sp>
      <p:sp>
        <p:nvSpPr>
          <p:cNvPr id="13315" name="Content Placeholder 2"/>
          <p:cNvSpPr>
            <a:spLocks noGrp="1"/>
          </p:cNvSpPr>
          <p:nvPr>
            <p:ph idx="1"/>
          </p:nvPr>
        </p:nvSpPr>
        <p:spPr>
          <a:xfrm>
            <a:off x="503238" y="530225"/>
            <a:ext cx="8183562" cy="4187825"/>
          </a:xfrm>
        </p:spPr>
        <p:txBody>
          <a:bodyPr/>
          <a:lstStyle/>
          <a:p>
            <a:r>
              <a:rPr lang="en-US" smtClean="0"/>
              <a:t>SELECT is usually used to assign variable values when the source of the information you’re storing in the variable is from a query.</a:t>
            </a:r>
          </a:p>
        </p:txBody>
      </p:sp>
      <p:pic>
        <p:nvPicPr>
          <p:cNvPr id="1331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0238" y="2719388"/>
            <a:ext cx="5343525" cy="141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24784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238" y="4983163"/>
            <a:ext cx="8183562" cy="1052512"/>
          </a:xfrm>
        </p:spPr>
        <p:txBody>
          <a:bodyPr/>
          <a:lstStyle/>
          <a:p>
            <a:pPr>
              <a:defRPr/>
            </a:pPr>
            <a:r>
              <a:rPr lang="en-US" dirty="0" smtClean="0"/>
              <a:t>Set or Select?</a:t>
            </a:r>
            <a:endParaRPr lang="en-US" dirty="0"/>
          </a:p>
        </p:txBody>
      </p:sp>
      <p:sp>
        <p:nvSpPr>
          <p:cNvPr id="14339" name="Content Placeholder 2"/>
          <p:cNvSpPr>
            <a:spLocks noGrp="1"/>
          </p:cNvSpPr>
          <p:nvPr>
            <p:ph idx="1"/>
          </p:nvPr>
        </p:nvSpPr>
        <p:spPr>
          <a:xfrm>
            <a:off x="503238" y="530225"/>
            <a:ext cx="8183562" cy="4187825"/>
          </a:xfrm>
        </p:spPr>
        <p:txBody>
          <a:bodyPr/>
          <a:lstStyle/>
          <a:p>
            <a:r>
              <a:rPr lang="en-US" smtClean="0"/>
              <a:t>Use SET when you are performing a simple assignment of a variable—where your value is already known in the form of an explicit value or some other variable.</a:t>
            </a:r>
          </a:p>
          <a:p>
            <a:r>
              <a:rPr lang="en-US" smtClean="0"/>
              <a:t>Use SELECT when you are basing the assignment of your variable on a query.</a:t>
            </a:r>
          </a:p>
        </p:txBody>
      </p:sp>
    </p:spTree>
    <p:extLst>
      <p:ext uri="{BB962C8B-B14F-4D97-AF65-F5344CB8AC3E}">
        <p14:creationId xmlns:p14="http://schemas.microsoft.com/office/powerpoint/2010/main" val="28299632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1122</TotalTime>
  <Words>1648</Words>
  <Application>Microsoft Office PowerPoint</Application>
  <PresentationFormat>On-screen Show (4:3)</PresentationFormat>
  <Paragraphs>202</Paragraphs>
  <Slides>35</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Verdana</vt:lpstr>
      <vt:lpstr>Wingdings 2</vt:lpstr>
      <vt:lpstr>Aspect</vt:lpstr>
      <vt:lpstr>SQL Server</vt:lpstr>
      <vt:lpstr>Script Basics</vt:lpstr>
      <vt:lpstr>A Script Example</vt:lpstr>
      <vt:lpstr>The USE Statement</vt:lpstr>
      <vt:lpstr>Declaring Variables</vt:lpstr>
      <vt:lpstr>Setting the Value in Your Variables</vt:lpstr>
      <vt:lpstr>Setting the Value in Your Variables</vt:lpstr>
      <vt:lpstr>Setting Variables Using SELECT</vt:lpstr>
      <vt:lpstr>Set or Select?</vt:lpstr>
      <vt:lpstr>System Functions</vt:lpstr>
      <vt:lpstr>System Functions cont.</vt:lpstr>
      <vt:lpstr>System Functions cont.</vt:lpstr>
      <vt:lpstr>System Functions cont.</vt:lpstr>
      <vt:lpstr>@@IDENTITY</vt:lpstr>
      <vt:lpstr>@@IDENTITY cont’d</vt:lpstr>
      <vt:lpstr> A Few Things About Scripts…</vt:lpstr>
      <vt:lpstr>@@ROWCOUNT</vt:lpstr>
      <vt:lpstr>Batches</vt:lpstr>
      <vt:lpstr>Multiple Batches</vt:lpstr>
      <vt:lpstr>GO</vt:lpstr>
      <vt:lpstr>GO – Placement within Script</vt:lpstr>
      <vt:lpstr>Errors in Batches</vt:lpstr>
      <vt:lpstr>Each Batch Is Sent to the Server Separately</vt:lpstr>
      <vt:lpstr>When to Use Batches</vt:lpstr>
      <vt:lpstr>When to use Batches cont.</vt:lpstr>
      <vt:lpstr>Using Batches to Establish Precedence</vt:lpstr>
      <vt:lpstr>SQLCMD</vt:lpstr>
      <vt:lpstr>SQLCMD cont.</vt:lpstr>
      <vt:lpstr>EXEC</vt:lpstr>
      <vt:lpstr>EXEC Command</vt:lpstr>
      <vt:lpstr>EXEC cont.</vt:lpstr>
      <vt:lpstr>The Scope of EXEC</vt:lpstr>
      <vt:lpstr>Use of Functions in EXEC</vt:lpstr>
      <vt:lpstr>Use of Functions in EXEC cont’d</vt:lpstr>
      <vt:lpstr>EXEC Notes</vt:lpstr>
    </vt:vector>
  </TitlesOfParts>
  <Company>Stark State College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Server 2008</dc:title>
  <dc:creator>Hoover, Sharon</dc:creator>
  <cp:lastModifiedBy>Yaeger, Shanda</cp:lastModifiedBy>
  <cp:revision>5</cp:revision>
  <dcterms:created xsi:type="dcterms:W3CDTF">2012-03-26T19:07:01Z</dcterms:created>
  <dcterms:modified xsi:type="dcterms:W3CDTF">2015-08-09T20:21:32Z</dcterms:modified>
</cp:coreProperties>
</file>