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44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78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1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4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43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4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6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7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5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4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3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3D5DA6-B4E1-4D23-838F-3B43814357C8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A99D391-8CB1-45E4-933C-ADA46040A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2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1EE0-05F1-4091-AD4B-4B4C0228E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Northeast Factory Direct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3500-DCCC-40AF-8A47-28224BEE8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Adrian Grimm</a:t>
            </a:r>
          </a:p>
          <a:p>
            <a:r>
              <a:rPr lang="en-US" dirty="0"/>
              <a:t>WDD229</a:t>
            </a:r>
          </a:p>
          <a:p>
            <a:r>
              <a:rPr lang="en-US" dirty="0"/>
              <a:t>Advanced Wed Design</a:t>
            </a:r>
          </a:p>
          <a:p>
            <a:r>
              <a:rPr lang="en-US" dirty="0"/>
              <a:t>2/16/2020</a:t>
            </a:r>
          </a:p>
        </p:txBody>
      </p:sp>
    </p:spTree>
    <p:extLst>
      <p:ext uri="{BB962C8B-B14F-4D97-AF65-F5344CB8AC3E}">
        <p14:creationId xmlns:p14="http://schemas.microsoft.com/office/powerpoint/2010/main" val="244197761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4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Northeast Factory Direct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Grimm</dc:creator>
  <cp:lastModifiedBy>Adrian Grimm</cp:lastModifiedBy>
  <cp:revision>2</cp:revision>
  <dcterms:created xsi:type="dcterms:W3CDTF">2020-02-15T20:22:35Z</dcterms:created>
  <dcterms:modified xsi:type="dcterms:W3CDTF">2020-02-15T20:27:32Z</dcterms:modified>
</cp:coreProperties>
</file>