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mcamgrimm.wixsite.com/bevsbake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5E88-45FA-45B4-B3E0-D9D937323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Daytona" panose="020B0604030500040204" pitchFamily="34" charset="0"/>
              </a:rPr>
              <a:t>Bev’s Bakery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13DD6-EA8F-4529-900C-B4C7D8400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Grimm</a:t>
            </a:r>
          </a:p>
          <a:p>
            <a:r>
              <a:rPr lang="en-US" dirty="0"/>
              <a:t>WDD229</a:t>
            </a:r>
          </a:p>
          <a:p>
            <a:r>
              <a:rPr lang="en-US" dirty="0"/>
              <a:t>4/28/2020</a:t>
            </a:r>
          </a:p>
        </p:txBody>
      </p:sp>
    </p:spTree>
    <p:extLst>
      <p:ext uri="{BB962C8B-B14F-4D97-AF65-F5344CB8AC3E}">
        <p14:creationId xmlns:p14="http://schemas.microsoft.com/office/powerpoint/2010/main" val="359376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821F-6013-4EF2-AA28-A78F48E1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Daytona" panose="020B0604030500040204" pitchFamily="34" charset="0"/>
                <a:hlinkClick r:id="rId2"/>
              </a:rPr>
              <a:t>https://usmcamgrimm.wixsite.com/bevsbakery</a:t>
            </a:r>
            <a:endParaRPr lang="en-US" sz="3200" dirty="0">
              <a:latin typeface="Daytona" panose="020B060403050004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22D0C-01EB-4357-B5FF-F3EEE48E8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8718" y="2601687"/>
            <a:ext cx="7814564" cy="36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2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5617-E8F4-4FCE-9969-5E7B678D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Daytona" panose="020B0604030500040204" pitchFamily="34" charset="0"/>
              </a:rPr>
              <a:t>Google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4373-19E3-4A56-B155-1E90FF09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Daytona" panose="020B0604030500040204" pitchFamily="34" charset="0"/>
              </a:rPr>
              <a:t>Google analytics would provide the following benefits to the website: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Daytona" panose="020B0604030500040204" pitchFamily="34" charset="0"/>
              </a:rPr>
              <a:t>Track success of ad campaigns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Daytona" panose="020B0604030500040204" pitchFamily="34" charset="0"/>
              </a:rPr>
              <a:t>Track visitors and map their movement through the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Daytona" panose="020B0604030500040204" pitchFamily="34" charset="0"/>
              </a:rPr>
              <a:t>Capturing target audiences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Daytona" panose="020B0604030500040204" pitchFamily="34" charset="0"/>
              </a:rPr>
              <a:t>Understanding of visitors’ needs as potential customers</a:t>
            </a:r>
          </a:p>
        </p:txBody>
      </p:sp>
    </p:spTree>
    <p:extLst>
      <p:ext uri="{BB962C8B-B14F-4D97-AF65-F5344CB8AC3E}">
        <p14:creationId xmlns:p14="http://schemas.microsoft.com/office/powerpoint/2010/main" val="307209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AF3E-D00B-462E-8124-0CBE153D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Daytona" panose="020B0604030500040204" pitchFamily="34" charset="0"/>
              </a:rPr>
              <a:t>Digital Marketing</a:t>
            </a:r>
          </a:p>
        </p:txBody>
      </p:sp>
    </p:spTree>
    <p:extLst>
      <p:ext uri="{BB962C8B-B14F-4D97-AF65-F5344CB8AC3E}">
        <p14:creationId xmlns:p14="http://schemas.microsoft.com/office/powerpoint/2010/main" val="177273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EE26-E8A6-4602-A854-5B3B5C3C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Daytona" panose="020B0604030500040204" pitchFamily="34" charset="0"/>
              </a:rPr>
              <a:t>Facebook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012C-27BC-4C8B-A1C6-922422FB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Daytona" panose="020B0604030500040204" pitchFamily="34" charset="0"/>
              </a:rPr>
              <a:t>Run single image ad for a month</a:t>
            </a:r>
          </a:p>
          <a:p>
            <a:r>
              <a:rPr lang="en-US" sz="2200" dirty="0">
                <a:latin typeface="Daytona" panose="020B0604030500040204" pitchFamily="34" charset="0"/>
              </a:rPr>
              <a:t>Set a daily budget of $4</a:t>
            </a:r>
          </a:p>
          <a:p>
            <a:r>
              <a:rPr lang="en-US" sz="2200" dirty="0">
                <a:latin typeface="Daytona" panose="020B0604030500040204" pitchFamily="34" charset="0"/>
              </a:rPr>
              <a:t>Maximum monthly budget of $121</a:t>
            </a:r>
          </a:p>
        </p:txBody>
      </p:sp>
    </p:spTree>
    <p:extLst>
      <p:ext uri="{BB962C8B-B14F-4D97-AF65-F5344CB8AC3E}">
        <p14:creationId xmlns:p14="http://schemas.microsoft.com/office/powerpoint/2010/main" val="339786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EE26-E8A6-4602-A854-5B3B5C3C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Daytona" panose="020B0604030500040204" pitchFamily="34" charset="0"/>
              </a:rPr>
              <a:t>Instagram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012C-27BC-4C8B-A1C6-922422FB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Daytona" panose="020B0604030500040204" pitchFamily="34" charset="0"/>
              </a:rPr>
              <a:t>Instagram ads the highest engagement rate of all digital ad  platforms</a:t>
            </a:r>
          </a:p>
          <a:p>
            <a:r>
              <a:rPr lang="en-US" sz="2200" dirty="0">
                <a:latin typeface="Daytona" panose="020B0604030500040204" pitchFamily="34" charset="0"/>
              </a:rPr>
              <a:t>Run a photo add until maximum budget is met</a:t>
            </a:r>
          </a:p>
          <a:p>
            <a:r>
              <a:rPr lang="en-US" sz="2200" dirty="0">
                <a:latin typeface="Daytona" panose="020B0604030500040204" pitchFamily="34" charset="0"/>
              </a:rPr>
              <a:t>Maximum budget of $109 will allow 145 interactions at $.75 per click</a:t>
            </a:r>
          </a:p>
          <a:p>
            <a:endParaRPr lang="en-US" sz="2200" dirty="0">
              <a:latin typeface="Daytona" panose="020B0604030500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8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9C09-889B-47EB-B1C9-7583E9D5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Daytona" panose="020B0604030500040204" pitchFamily="34" charset="0"/>
              </a:rPr>
              <a:t>Advertisement Examples</a:t>
            </a:r>
          </a:p>
        </p:txBody>
      </p:sp>
      <p:pic>
        <p:nvPicPr>
          <p:cNvPr id="6" name="Content Placeholder 5" descr="A picture containing table, food&#10;&#10;Description automatically generated">
            <a:extLst>
              <a:ext uri="{FF2B5EF4-FFF2-40B4-BE49-F238E27FC236}">
                <a16:creationId xmlns:a16="http://schemas.microsoft.com/office/drawing/2014/main" id="{BAD24F05-248C-4CBB-A52B-3344688F57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69344" y="2667000"/>
            <a:ext cx="3124200" cy="3124200"/>
          </a:xfrm>
        </p:spPr>
      </p:pic>
      <p:pic>
        <p:nvPicPr>
          <p:cNvPr id="12" name="Content Placeholder 11" descr="A picture containing colorful, many, cake, food&#10;&#10;Description automatically generated">
            <a:extLst>
              <a:ext uri="{FF2B5EF4-FFF2-40B4-BE49-F238E27FC236}">
                <a16:creationId xmlns:a16="http://schemas.microsoft.com/office/drawing/2014/main" id="{6C11D52F-33A8-414D-B2FF-06115ECEC0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93000" y="2667000"/>
            <a:ext cx="3124200" cy="3124200"/>
          </a:xfrm>
        </p:spPr>
      </p:pic>
    </p:spTree>
    <p:extLst>
      <p:ext uri="{BB962C8B-B14F-4D97-AF65-F5344CB8AC3E}">
        <p14:creationId xmlns:p14="http://schemas.microsoft.com/office/powerpoint/2010/main" val="152139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C4D5-1F7C-4A58-8F8D-EF832860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Daytona" panose="020B0604030500040204" pitchFamily="34" charset="0"/>
              </a:rPr>
              <a:t>Hootsuite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C9B0-B6E8-4A11-B2E9-A91D93FF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way to improve presence across multiple social media platforms.</a:t>
            </a:r>
          </a:p>
          <a:p>
            <a:r>
              <a:rPr lang="en-US" dirty="0"/>
              <a:t>Scheduled content releases</a:t>
            </a:r>
          </a:p>
          <a:p>
            <a:r>
              <a:rPr lang="en-US" dirty="0"/>
              <a:t>Engage with users</a:t>
            </a:r>
          </a:p>
          <a:p>
            <a:r>
              <a:rPr lang="en-US" dirty="0"/>
              <a:t>Reports to measure campaign success</a:t>
            </a:r>
          </a:p>
          <a:p>
            <a:r>
              <a:rPr lang="en-US" dirty="0"/>
              <a:t>Plans start at $29/month</a:t>
            </a:r>
          </a:p>
          <a:p>
            <a:r>
              <a:rPr lang="en-US" dirty="0"/>
              <a:t>30 day free trial to check effectiveness</a:t>
            </a:r>
          </a:p>
        </p:txBody>
      </p:sp>
    </p:spTree>
    <p:extLst>
      <p:ext uri="{BB962C8B-B14F-4D97-AF65-F5344CB8AC3E}">
        <p14:creationId xmlns:p14="http://schemas.microsoft.com/office/powerpoint/2010/main" val="871777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195</TotalTime>
  <Words>153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Daytona</vt:lpstr>
      <vt:lpstr>Parallax</vt:lpstr>
      <vt:lpstr>Bev’s Bakery Final</vt:lpstr>
      <vt:lpstr>https://usmcamgrimm.wixsite.com/bevsbakery</vt:lpstr>
      <vt:lpstr>Google Analytics</vt:lpstr>
      <vt:lpstr>Digital Marketing</vt:lpstr>
      <vt:lpstr>Facebook Marketing</vt:lpstr>
      <vt:lpstr>Instagram Marketing</vt:lpstr>
      <vt:lpstr>Advertisement Examples</vt:lpstr>
      <vt:lpstr>Hootsuite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Bev’s Bakery Final</dc:title>
  <dc:creator>Adrian Grimm</dc:creator>
  <cp:lastModifiedBy>Adrian Grimm</cp:lastModifiedBy>
  <cp:revision>14</cp:revision>
  <dcterms:created xsi:type="dcterms:W3CDTF">2020-04-28T10:47:12Z</dcterms:created>
  <dcterms:modified xsi:type="dcterms:W3CDTF">2020-05-02T18:41:30Z</dcterms:modified>
</cp:coreProperties>
</file>