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3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7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2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907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06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43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48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06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7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3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1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5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8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1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1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7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7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9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07FD-EA75-4407-8F56-BC4F87411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Mufferaw Rg" panose="03080602050302020201" pitchFamily="66" charset="0"/>
              </a:rPr>
              <a:t>Valley Isle Aquatics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403BA-B50D-47A9-B0DD-4B83A16C1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Adrian Grimm</a:t>
            </a:r>
          </a:p>
          <a:p>
            <a:r>
              <a:rPr lang="en-US" dirty="0"/>
              <a:t>WDD229</a:t>
            </a:r>
          </a:p>
        </p:txBody>
      </p:sp>
    </p:spTree>
    <p:extLst>
      <p:ext uri="{BB962C8B-B14F-4D97-AF65-F5344CB8AC3E}">
        <p14:creationId xmlns:p14="http://schemas.microsoft.com/office/powerpoint/2010/main" val="364139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79810E9-58CE-4DD7-B186-BEDEC3F02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30" y="502016"/>
            <a:ext cx="9282539" cy="58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5461EE4-73F5-4B51-B178-B79E766D9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30" y="502016"/>
            <a:ext cx="9282539" cy="58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0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E749CD-9B82-4264-BB07-BFFDB76CD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30" y="502016"/>
            <a:ext cx="9282539" cy="58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1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4573-92B2-4433-B956-5AAB6762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91628"/>
          </a:xfrm>
        </p:spPr>
        <p:txBody>
          <a:bodyPr/>
          <a:lstStyle/>
          <a:p>
            <a:r>
              <a:rPr lang="en-US" dirty="0"/>
              <a:t>color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D4C6E-4821-4C67-8A1C-DF401A34EB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76400"/>
            <a:ext cx="10363826" cy="4114799"/>
          </a:xfrm>
        </p:spPr>
        <p:txBody>
          <a:bodyPr/>
          <a:lstStyle/>
          <a:p>
            <a:r>
              <a:rPr lang="en-US" dirty="0"/>
              <a:t>The same color Palette is used throughout the site to promote continuity</a:t>
            </a:r>
          </a:p>
          <a:p>
            <a:r>
              <a:rPr lang="en-US" dirty="0"/>
              <a:t>The white background lends  a clean appearance</a:t>
            </a:r>
          </a:p>
          <a:p>
            <a:r>
              <a:rPr lang="en-US" dirty="0"/>
              <a:t>A mix of blues and greens gives an aquatic feel</a:t>
            </a:r>
          </a:p>
          <a:p>
            <a:r>
              <a:rPr lang="en-US" dirty="0"/>
              <a:t>The current page is colored green to set itself apart on the nav bar</a:t>
            </a:r>
          </a:p>
          <a:p>
            <a:r>
              <a:rPr lang="en-US" dirty="0"/>
              <a:t>The paragraph text is black so as not to distract the reader from the importance of the text.</a:t>
            </a:r>
          </a:p>
          <a:p>
            <a:r>
              <a:rPr lang="en-US" dirty="0"/>
              <a:t>The blue text of the phone and email also serves to identify them as links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5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4573-92B2-4433-B956-5AAB6762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91628"/>
          </a:xfrm>
        </p:spPr>
        <p:txBody>
          <a:bodyPr/>
          <a:lstStyle/>
          <a:p>
            <a:r>
              <a:rPr lang="en-US" dirty="0"/>
              <a:t>color Palette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406C6B-612A-4FD9-A2D7-8513893C69A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664532"/>
            <a:ext cx="10363200" cy="1249680"/>
          </a:xfrm>
        </p:spPr>
      </p:pic>
    </p:spTree>
    <p:extLst>
      <p:ext uri="{BB962C8B-B14F-4D97-AF65-F5344CB8AC3E}">
        <p14:creationId xmlns:p14="http://schemas.microsoft.com/office/powerpoint/2010/main" val="168652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4573-92B2-4433-B956-5AAB6762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91628"/>
          </a:xfrm>
        </p:spPr>
        <p:txBody>
          <a:bodyPr/>
          <a:lstStyle/>
          <a:p>
            <a:r>
              <a:rPr lang="en-US" dirty="0"/>
              <a:t>typography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D4C6E-4821-4C67-8A1C-DF401A34EB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76400"/>
            <a:ext cx="10363826" cy="4114799"/>
          </a:xfrm>
        </p:spPr>
        <p:txBody>
          <a:bodyPr/>
          <a:lstStyle/>
          <a:p>
            <a:r>
              <a:rPr lang="en-US" dirty="0"/>
              <a:t>‘sans Serif’ fonts are used throughout for a modern feel</a:t>
            </a:r>
          </a:p>
          <a:p>
            <a:r>
              <a:rPr lang="en-US" dirty="0"/>
              <a:t>The logo and ‘Welcome’ text were chosen as displays and a “playful” font was necessary to add appeal to the page</a:t>
            </a:r>
          </a:p>
          <a:p>
            <a:r>
              <a:rPr lang="en-US" dirty="0"/>
              <a:t>The paragraph font is </a:t>
            </a:r>
            <a:r>
              <a:rPr lang="en-US" dirty="0" err="1"/>
              <a:t>roboto</a:t>
            </a:r>
            <a:r>
              <a:rPr lang="en-US" dirty="0"/>
              <a:t>, a clean, easily read, basic sans serif font</a:t>
            </a:r>
          </a:p>
          <a:p>
            <a:r>
              <a:rPr lang="en-US" dirty="0"/>
              <a:t>The nav bar uses rambla, another sans serif font that separates itself from the other sections on all pages</a:t>
            </a:r>
          </a:p>
        </p:txBody>
      </p:sp>
    </p:spTree>
    <p:extLst>
      <p:ext uri="{BB962C8B-B14F-4D97-AF65-F5344CB8AC3E}">
        <p14:creationId xmlns:p14="http://schemas.microsoft.com/office/powerpoint/2010/main" val="265405735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153</TotalTime>
  <Words>161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Mufferaw Rg</vt:lpstr>
      <vt:lpstr>Tw Cen MT</vt:lpstr>
      <vt:lpstr>Droplet</vt:lpstr>
      <vt:lpstr>Valley Isle Aquatics</vt:lpstr>
      <vt:lpstr>PowerPoint Presentation</vt:lpstr>
      <vt:lpstr>PowerPoint Presentation</vt:lpstr>
      <vt:lpstr>PowerPoint Presentation</vt:lpstr>
      <vt:lpstr>color scheme</vt:lpstr>
      <vt:lpstr>color Palette</vt:lpstr>
      <vt:lpstr>typography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Valley Isle Aquatics</dc:title>
  <dc:creator>Adrian Grimm</dc:creator>
  <cp:lastModifiedBy>Adrian Grimm</cp:lastModifiedBy>
  <cp:revision>14</cp:revision>
  <dcterms:created xsi:type="dcterms:W3CDTF">2020-02-04T11:24:38Z</dcterms:created>
  <dcterms:modified xsi:type="dcterms:W3CDTF">2020-02-08T20:07:08Z</dcterms:modified>
</cp:coreProperties>
</file>