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7" r:id="rId5"/>
    <p:sldId id="273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348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4/19/2020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4/19/2020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Dog House</a:t>
            </a:r>
          </a:p>
        </p:txBody>
      </p:sp>
      <p:pic>
        <p:nvPicPr>
          <p:cNvPr id="6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6725B4EF-54CA-4078-BA62-F4920DFDCA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17" r="4417"/>
          <a:stretch>
            <a:fillRect/>
          </a:stretch>
        </p:blipFill>
        <p:spPr>
          <a:xfrm>
            <a:off x="1457785" y="293914"/>
            <a:ext cx="2422163" cy="1948543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Media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CC8670-13CE-4960-9E9C-2B24A2CFD66C}"/>
              </a:ext>
            </a:extLst>
          </p:cNvPr>
          <p:cNvSpPr/>
          <p:nvPr/>
        </p:nvSpPr>
        <p:spPr>
          <a:xfrm>
            <a:off x="6193971" y="0"/>
            <a:ext cx="4702629" cy="2318657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692E7-96F5-470A-8A1F-E009D37DDB49}"/>
              </a:ext>
            </a:extLst>
          </p:cNvPr>
          <p:cNvSpPr/>
          <p:nvPr/>
        </p:nvSpPr>
        <p:spPr>
          <a:xfrm>
            <a:off x="6193971" y="6085114"/>
            <a:ext cx="4702629" cy="97972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Media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The Dog House should invest in advertising on the following platforms: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Facebook</a:t>
            </a:r>
          </a:p>
          <a:p>
            <a:r>
              <a:rPr lang="en-US" dirty="0"/>
              <a:t>Instagram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80C0E-1AE7-40DE-9A7B-B68BFAF206C8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Budget - 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Boost Post</a:t>
            </a:r>
            <a:r>
              <a:rPr lang="en-US" dirty="0"/>
              <a:t> advertisement</a:t>
            </a:r>
            <a:endParaRPr lang="en-US" b="1" dirty="0"/>
          </a:p>
          <a:p>
            <a:pPr lvl="0"/>
            <a:r>
              <a:rPr lang="en-US" dirty="0"/>
              <a:t>Suggest starting ad campaign for 14 days to measure results.</a:t>
            </a:r>
          </a:p>
          <a:p>
            <a:pPr lvl="0"/>
            <a:r>
              <a:rPr lang="en-US" dirty="0"/>
              <a:t>Cost: $1/day * 14 days = $14</a:t>
            </a:r>
          </a:p>
          <a:p>
            <a:r>
              <a:rPr lang="en-US" dirty="0"/>
              <a:t>Good way to increase visibility of page by increasing the audience that sees posts</a:t>
            </a:r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AC6BA-0D81-4A08-9A9D-D1EBED852637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Budget - Instagram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Photo Ad</a:t>
            </a:r>
          </a:p>
          <a:p>
            <a:pPr lvl="0"/>
            <a:r>
              <a:rPr lang="en-US" dirty="0"/>
              <a:t>Set a budget</a:t>
            </a:r>
          </a:p>
          <a:p>
            <a:pPr lvl="0"/>
            <a:r>
              <a:rPr lang="en-US" dirty="0"/>
              <a:t>Ad will run until that budget has been met</a:t>
            </a:r>
          </a:p>
          <a:p>
            <a:pPr lvl="0"/>
            <a:r>
              <a:rPr lang="en-US" dirty="0"/>
              <a:t>Recommend starting low:</a:t>
            </a:r>
          </a:p>
          <a:p>
            <a:pPr lvl="0"/>
            <a:r>
              <a:rPr lang="en-US" dirty="0"/>
              <a:t>$.50 per click with an overall budget of $100 will allow 200 users to interact with the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AC6BA-0D81-4A08-9A9D-D1EBED852637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pic>
        <p:nvPicPr>
          <p:cNvPr id="6" name="Content Placeholder 5" descr="A group of people standing next to a dog&#10;&#10;Description automatically generated">
            <a:extLst>
              <a:ext uri="{FF2B5EF4-FFF2-40B4-BE49-F238E27FC236}">
                <a16:creationId xmlns:a16="http://schemas.microsoft.com/office/drawing/2014/main" id="{413B7B8A-0714-4F28-857F-245A9511FD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44700" y="2840831"/>
            <a:ext cx="3251200" cy="24384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F3100A-B20C-4BC8-A625-B3057E5769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3971" y="3164789"/>
            <a:ext cx="4559808" cy="1790483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Using pictures from posts and adding the logo to them is a good way to push brand recognition.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4B30E-3034-4603-87B1-BBA84A3906F0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Hootsuite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68580" lvl="0" indent="0">
              <a:buNone/>
            </a:pPr>
            <a:r>
              <a:rPr lang="en-US" dirty="0"/>
              <a:t>Effective way to improve presence across multiple social media platforms.</a:t>
            </a:r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r>
              <a:rPr lang="en-US" dirty="0"/>
              <a:t>Starts at $29/month, billed yearly</a:t>
            </a:r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r>
              <a:rPr lang="en-US" dirty="0"/>
              <a:t>30-day free trial to measure effectiveness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F4F9A-9475-4ED9-BE89-D8B4BB1A9D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Schedule automatic content posting across multiple platforms</a:t>
            </a:r>
          </a:p>
          <a:p>
            <a:r>
              <a:rPr lang="en-US" dirty="0"/>
              <a:t>Engage with audience</a:t>
            </a:r>
          </a:p>
          <a:p>
            <a:r>
              <a:rPr lang="en-US" dirty="0"/>
              <a:t>Track success with analytics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186A7-436E-4481-AB34-D81B30B3007B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31530F-E70D-49DD-B510-1AE41EA59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68" y="2876326"/>
            <a:ext cx="9390977" cy="1105348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/>
              <a:t>Investing in your brand by promoting content returns dividends and increased business!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21131-B167-490A-9440-FC24F0A4519C}"/>
              </a:ext>
            </a:extLst>
          </p:cNvPr>
          <p:cNvSpPr/>
          <p:nvPr/>
        </p:nvSpPr>
        <p:spPr>
          <a:xfrm>
            <a:off x="6193971" y="0"/>
            <a:ext cx="4702629" cy="609600"/>
          </a:xfrm>
          <a:prstGeom prst="rect">
            <a:avLst/>
          </a:prstGeom>
          <a:solidFill>
            <a:srgbClr val="DA5B4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258</TotalTime>
  <Words>186</Words>
  <Application>Microsoft Office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Product overview presentation</vt:lpstr>
      <vt:lpstr>The Dog House</vt:lpstr>
      <vt:lpstr>Social Media Platforms</vt:lpstr>
      <vt:lpstr>Ad Budget - Facebook</vt:lpstr>
      <vt:lpstr>Ad Budget - Instagram</vt:lpstr>
      <vt:lpstr>Sample</vt:lpstr>
      <vt:lpstr>Hootsuite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Dog House</dc:title>
  <dc:creator>Adrian Grimm</dc:creator>
  <cp:lastModifiedBy>Adrian Grimm</cp:lastModifiedBy>
  <cp:revision>12</cp:revision>
  <dcterms:created xsi:type="dcterms:W3CDTF">2020-04-18T22:27:19Z</dcterms:created>
  <dcterms:modified xsi:type="dcterms:W3CDTF">2020-04-19T19:14:50Z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