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90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6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4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48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06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7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3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1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8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7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7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9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07FD-EA75-4407-8F56-BC4F87411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ufferaw Rg" panose="03080602050302020201" pitchFamily="66" charset="0"/>
              </a:rPr>
              <a:t>Valley Isle Aquatics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403BA-B50D-47A9-B0DD-4B83A16C1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9928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Mufferaw Rg</vt:lpstr>
      <vt:lpstr>Tw Cen MT</vt:lpstr>
      <vt:lpstr>Droplet</vt:lpstr>
      <vt:lpstr>Valley Isle Aquatics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Valley Isle Aquatics</dc:title>
  <dc:creator>Adrian Grimm</dc:creator>
  <cp:lastModifiedBy>Adrian Grimm</cp:lastModifiedBy>
  <cp:revision>2</cp:revision>
  <dcterms:created xsi:type="dcterms:W3CDTF">2020-02-04T11:24:38Z</dcterms:created>
  <dcterms:modified xsi:type="dcterms:W3CDTF">2020-02-04T11:37:09Z</dcterms:modified>
</cp:coreProperties>
</file>