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B6C5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214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0130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022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9839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8998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64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84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6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53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80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3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93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61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6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3/14/2020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5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16.png"/><Relationship Id="rId7" Type="http://schemas.openxmlformats.org/officeDocument/2006/relationships/tags" Target="../tags/tag7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98F8-738D-4C80-AED2-6E39182EB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solidFill>
                  <a:srgbClr val="14B6C5"/>
                </a:solidFill>
                <a:effectLst>
                  <a:outerShdw blurRad="63500" dist="12700" sx="102000" sy="102000" algn="ctr" rotWithShape="0">
                    <a:prstClr val="black">
                      <a:alpha val="30000"/>
                    </a:prstClr>
                  </a:outerShdw>
                </a:effectLst>
                <a:latin typeface="Ink Free" panose="03080402000500000000" pitchFamily="66" charset="0"/>
              </a:rPr>
              <a:t>Bev’s Bakery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0E7EA-E28E-4EEE-B565-02098F80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EFEFE"/>
                </a:solidFill>
              </a:rPr>
              <a:t>Web Design RFP</a:t>
            </a:r>
          </a:p>
          <a:p>
            <a:r>
              <a:rPr lang="en-US" dirty="0">
                <a:solidFill>
                  <a:srgbClr val="FEFEFE"/>
                </a:solidFill>
              </a:rPr>
              <a:t>Adrian Grimm</a:t>
            </a:r>
          </a:p>
          <a:p>
            <a:r>
              <a:rPr lang="en-US" dirty="0">
                <a:solidFill>
                  <a:srgbClr val="FEFEFE"/>
                </a:solidFill>
              </a:rPr>
              <a:t>14 March 2020 </a:t>
            </a:r>
            <a:r>
              <a:rPr lang="en-US" dirty="0">
                <a:solidFill>
                  <a:srgbClr val="14B6C5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rgbClr val="FEFEFE"/>
                </a:solidFill>
              </a:rPr>
              <a:t>WDD229</a:t>
            </a:r>
          </a:p>
        </p:txBody>
      </p:sp>
    </p:spTree>
    <p:extLst>
      <p:ext uri="{BB962C8B-B14F-4D97-AF65-F5344CB8AC3E}">
        <p14:creationId xmlns:p14="http://schemas.microsoft.com/office/powerpoint/2010/main" val="14179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7982-BFDA-4C9C-A244-A2A615AB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URL and Hosting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8003-90BF-436F-936A-1DD20B3701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sz="2800" b="1" dirty="0">
                <a:solidFill>
                  <a:srgbClr val="14B6C5"/>
                </a:solidFill>
                <a:latin typeface="Daytona" panose="020B0604030500040204" pitchFamily="34" charset="0"/>
              </a:rPr>
              <a:t>BevsBakery.com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Available for purchase for $8.88/</a:t>
            </a:r>
            <a:r>
              <a:rPr lang="en-US" sz="1800" dirty="0" err="1">
                <a:latin typeface="Daytona" panose="020B0604030500040204" pitchFamily="34" charset="0"/>
              </a:rPr>
              <a:t>yr</a:t>
            </a:r>
            <a:r>
              <a:rPr lang="en-US" sz="1800" dirty="0">
                <a:latin typeface="Daytona" panose="020B0604030500040204" pitchFamily="34" charset="0"/>
              </a:rPr>
              <a:t> from namecheap.com.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A search returns a Facebook page but no other online presence.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Simple, effective URL is easy to remember and highlights the name of the business.</a:t>
            </a:r>
          </a:p>
          <a:p>
            <a:pPr marL="36900" indent="0" algn="ctr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97C3D-F140-41CA-981F-62E56521A9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en-US" sz="2800" b="1" dirty="0">
                <a:solidFill>
                  <a:srgbClr val="14B6C5"/>
                </a:solidFill>
                <a:latin typeface="Daytona" panose="020B0604030500040204" pitchFamily="34" charset="0"/>
              </a:rPr>
              <a:t>Hosted on HostGator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Monthly cost of $10.95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Guaranteed 99.9% Uptime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Unmetered storage and bandwidth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Unlimited email and FTP accounts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Free SSL Certification</a:t>
            </a:r>
          </a:p>
          <a:p>
            <a:pPr>
              <a:buClr>
                <a:srgbClr val="FEFEFE"/>
              </a:buClr>
              <a:buFont typeface="Wingdings" panose="05000000000000000000" pitchFamily="2" charset="2"/>
              <a:buChar char="v"/>
            </a:pPr>
            <a:r>
              <a:rPr lang="en-US" sz="1800" dirty="0">
                <a:latin typeface="Daytona" panose="020B0604030500040204" pitchFamily="34" charset="0"/>
              </a:rPr>
              <a:t>Secure databases with password protection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3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92EF-8F67-478E-AF6B-D12A385C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ytona" panose="020B0604030500040204" pitchFamily="34" charset="0"/>
              </a:rPr>
              <a:t>Color Palette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A96E38-CA55-4E1F-B754-877325A18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11" y="1960425"/>
            <a:ext cx="10158730" cy="119365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BBB7F0-412C-4F38-9772-03649DB7D2BC}"/>
              </a:ext>
            </a:extLst>
          </p:cNvPr>
          <p:cNvSpPr txBox="1"/>
          <p:nvPr/>
        </p:nvSpPr>
        <p:spPr>
          <a:xfrm>
            <a:off x="1021959" y="3512634"/>
            <a:ext cx="10148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 chose this palette for bright and vibrant colors and stark contrast between elements.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Blue is the most-preferred color and represents security and trust in a brand.  This shade was selected for whimsical vibrance.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Green is the second most-preferred color, easily processed by the eye, and represents tranquility and health.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Red shows passion and urgency and is often used to stimulate the hunger impulse to promote the purchase of food, in this case baked goods.</a:t>
            </a:r>
          </a:p>
        </p:txBody>
      </p:sp>
    </p:spTree>
    <p:extLst>
      <p:ext uri="{BB962C8B-B14F-4D97-AF65-F5344CB8AC3E}">
        <p14:creationId xmlns:p14="http://schemas.microsoft.com/office/powerpoint/2010/main" val="224360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Browser" descr="&lt;SmartSettings&gt;&lt;SmartResize enabled=&quot;True&quot; minWidth=&quot;140&quot; minHeight=&quot;50&quot; /&gt;&lt;/SmartSettings&gt;">
            <a:extLst>
              <a:ext uri="{FF2B5EF4-FFF2-40B4-BE49-F238E27FC236}">
                <a16:creationId xmlns:a16="http://schemas.microsoft.com/office/drawing/2014/main" id="{F55A0B3E-3C6C-45F3-9080-4E94F46D149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41788" y="35986"/>
            <a:ext cx="12150211" cy="6674530"/>
            <a:chOff x="595684" y="1261242"/>
            <a:chExt cx="6668462" cy="4352544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6DFF82-A40C-486A-8C0E-84226F8F845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4" y="1610112"/>
              <a:ext cx="6668462" cy="400367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189BF0-AC5E-4D65-A2CF-574BA6AA245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35023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</a:p>
          </p:txBody>
        </p:sp>
        <p:sp>
          <p:nvSpPr>
            <p:cNvPr id="5" name="Menu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BD31311-E410-4BA8-9473-74A3344A4208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133588" y="1461806"/>
              <a:ext cx="81900" cy="73502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6519DE8-2FD2-4AF2-8DA5-2DD8B26F0F3B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8405" y="1307703"/>
              <a:ext cx="54019" cy="6211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Address Box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B4CB97-5FB9-41F0-860C-2DA52BF7AA4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091235" y="1421038"/>
              <a:ext cx="5993694" cy="1550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https://www.bevsbakery.com</a:t>
              </a:r>
            </a:p>
          </p:txBody>
        </p:sp>
        <p:sp>
          <p:nvSpPr>
            <p:cNvPr id="8" name="Document Icon" descr="&lt;SmartSettings&gt;&lt;SmartResize anchorLeft=&quot;Absolut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E644A02-15A1-43DB-81F0-5B4A41781A4D}"/>
                </a:ext>
              </a:extLst>
            </p:cNvPr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133015" y="1455077"/>
              <a:ext cx="51406" cy="86959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" name="Navigation Buttons">
              <a:extLst>
                <a:ext uri="{FF2B5EF4-FFF2-40B4-BE49-F238E27FC236}">
                  <a16:creationId xmlns:a16="http://schemas.microsoft.com/office/drawing/2014/main" id="{806BE386-EF74-42E7-8CC8-8C02A27F7469}"/>
                </a:ext>
              </a:extLst>
            </p:cNvPr>
            <p:cNvGrpSpPr/>
            <p:nvPr/>
          </p:nvGrpSpPr>
          <p:grpSpPr>
            <a:xfrm>
              <a:off x="664789" y="1442136"/>
              <a:ext cx="351997" cy="112840"/>
              <a:chOff x="664789" y="1442136"/>
              <a:chExt cx="351997" cy="112840"/>
            </a:xfrm>
          </p:grpSpPr>
          <p:sp>
            <p:nvSpPr>
              <p:cNvPr id="10" name="Back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CEF111E-BC05-453A-9032-B7DEE21B10A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64789" y="1459217"/>
                <a:ext cx="83642" cy="78677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Forwar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99B9E8F8-6836-4A4C-BB44-C9D5015A7FA6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97223" y="1459218"/>
                <a:ext cx="83642" cy="78677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load Butt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43A4FA08-3DE6-4471-934F-62648166B7A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929658" y="1442136"/>
                <a:ext cx="87128" cy="112840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A04D256-DE07-4749-94B1-8148D9D899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053" y="1167977"/>
            <a:ext cx="876190" cy="1833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BDC2E1-3D7E-47EA-A59E-553A882F42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354" y="1648152"/>
            <a:ext cx="876190" cy="180486"/>
          </a:xfrm>
          <a:prstGeom prst="rect">
            <a:avLst/>
          </a:prstGeom>
        </p:spPr>
      </p:pic>
      <p:pic>
        <p:nvPicPr>
          <p:cNvPr id="28" name="Picture 27" descr="A picture containing clock&#10;&#10;Description automatically generated">
            <a:extLst>
              <a:ext uri="{FF2B5EF4-FFF2-40B4-BE49-F238E27FC236}">
                <a16:creationId xmlns:a16="http://schemas.microsoft.com/office/drawing/2014/main" id="{1B781F96-53BC-4E86-B6B1-98F49CC92DB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9408" y="762351"/>
            <a:ext cx="798964" cy="11779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AE70787-AA38-46AB-990A-23A73CB3F1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3674" y="1184704"/>
            <a:ext cx="1193651" cy="2158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B31CC00-2BAC-44A8-BBCE-78C8FC3CBC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13674" y="1662945"/>
            <a:ext cx="1295238" cy="215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5ED4DA3-626C-4428-A448-2FEF610FE5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14152" y="1796278"/>
            <a:ext cx="990476" cy="16507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532AE4C-8A5A-4A34-B4FC-9C7418656E3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285581" y="1441080"/>
            <a:ext cx="1447619" cy="20317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7ED3E6-985E-4EFD-801F-55A75611782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27835" y="1148557"/>
            <a:ext cx="1536508" cy="16507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D1802B5-3A3C-4668-95CC-266110D91EA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8598" y="1189811"/>
            <a:ext cx="101587" cy="10158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6DF0A6-8B7A-4883-95A4-9D1DCBBE6F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0979" y="850583"/>
            <a:ext cx="1498413" cy="2031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6C02175-20EC-4E1B-8CA8-A270EF27D57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47664" y="1163561"/>
            <a:ext cx="1409524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1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417</TotalTime>
  <Words>181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Candara</vt:lpstr>
      <vt:lpstr>Daytona</vt:lpstr>
      <vt:lpstr>Ink Free</vt:lpstr>
      <vt:lpstr>Segoe UI</vt:lpstr>
      <vt:lpstr>Wingdings</vt:lpstr>
      <vt:lpstr>Wingdings 2</vt:lpstr>
      <vt:lpstr>Slate</vt:lpstr>
      <vt:lpstr>Bev’s Bakery</vt:lpstr>
      <vt:lpstr>URL and Hosting</vt:lpstr>
      <vt:lpstr>Color Palette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Bev’s Bakery</dc:title>
  <dc:creator>Adrian Grimm</dc:creator>
  <cp:lastModifiedBy>Adrian Grimm</cp:lastModifiedBy>
  <cp:revision>19</cp:revision>
  <dcterms:created xsi:type="dcterms:W3CDTF">2020-03-14T14:59:47Z</dcterms:created>
  <dcterms:modified xsi:type="dcterms:W3CDTF">2020-03-14T21:57:32Z</dcterms:modified>
</cp:coreProperties>
</file>