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94660"/>
  </p:normalViewPr>
  <p:slideViewPr>
    <p:cSldViewPr snapToGrid="0">
      <p:cViewPr varScale="1">
        <p:scale>
          <a:sx n="86" d="100"/>
          <a:sy n="86" d="100"/>
        </p:scale>
        <p:origin x="108" y="6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3D5DA6-B4E1-4D23-838F-3B43814357C8}"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99D391-8CB1-45E4-933C-ADA46040A61D}"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774446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7A3D5DA6-B4E1-4D23-838F-3B43814357C8}" type="datetimeFigureOut">
              <a:rPr lang="en-US" smtClean="0"/>
              <a:t>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99D391-8CB1-45E4-933C-ADA46040A61D}" type="slidenum">
              <a:rPr lang="en-US" smtClean="0"/>
              <a:t>‹#›</a:t>
            </a:fld>
            <a:endParaRPr lang="en-US"/>
          </a:p>
        </p:txBody>
      </p:sp>
    </p:spTree>
    <p:extLst>
      <p:ext uri="{BB962C8B-B14F-4D97-AF65-F5344CB8AC3E}">
        <p14:creationId xmlns:p14="http://schemas.microsoft.com/office/powerpoint/2010/main" val="2248191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3D5DA6-B4E1-4D23-838F-3B43814357C8}"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99D391-8CB1-45E4-933C-ADA46040A61D}" type="slidenum">
              <a:rPr lang="en-US" smtClean="0"/>
              <a:t>‹#›</a:t>
            </a:fld>
            <a:endParaRPr lang="en-US"/>
          </a:p>
        </p:txBody>
      </p:sp>
    </p:spTree>
    <p:extLst>
      <p:ext uri="{BB962C8B-B14F-4D97-AF65-F5344CB8AC3E}">
        <p14:creationId xmlns:p14="http://schemas.microsoft.com/office/powerpoint/2010/main" val="3563428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3D5DA6-B4E1-4D23-838F-3B43814357C8}"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99D391-8CB1-45E4-933C-ADA46040A61D}"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24783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3D5DA6-B4E1-4D23-838F-3B43814357C8}"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99D391-8CB1-45E4-933C-ADA46040A61D}" type="slidenum">
              <a:rPr lang="en-US" smtClean="0"/>
              <a:t>‹#›</a:t>
            </a:fld>
            <a:endParaRPr lang="en-US"/>
          </a:p>
        </p:txBody>
      </p:sp>
    </p:spTree>
    <p:extLst>
      <p:ext uri="{BB962C8B-B14F-4D97-AF65-F5344CB8AC3E}">
        <p14:creationId xmlns:p14="http://schemas.microsoft.com/office/powerpoint/2010/main" val="224080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3D5DA6-B4E1-4D23-838F-3B43814357C8}"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99D391-8CB1-45E4-933C-ADA46040A61D}"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24610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3D5DA6-B4E1-4D23-838F-3B43814357C8}"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99D391-8CB1-45E4-933C-ADA46040A61D}" type="slidenum">
              <a:rPr lang="en-US" smtClean="0"/>
              <a:t>‹#›</a:t>
            </a:fld>
            <a:endParaRPr lang="en-US"/>
          </a:p>
        </p:txBody>
      </p:sp>
    </p:spTree>
    <p:extLst>
      <p:ext uri="{BB962C8B-B14F-4D97-AF65-F5344CB8AC3E}">
        <p14:creationId xmlns:p14="http://schemas.microsoft.com/office/powerpoint/2010/main" val="851244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3D5DA6-B4E1-4D23-838F-3B43814357C8}"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99D391-8CB1-45E4-933C-ADA46040A61D}" type="slidenum">
              <a:rPr lang="en-US" smtClean="0"/>
              <a:t>‹#›</a:t>
            </a:fld>
            <a:endParaRPr lang="en-US"/>
          </a:p>
        </p:txBody>
      </p:sp>
    </p:spTree>
    <p:extLst>
      <p:ext uri="{BB962C8B-B14F-4D97-AF65-F5344CB8AC3E}">
        <p14:creationId xmlns:p14="http://schemas.microsoft.com/office/powerpoint/2010/main" val="922646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3D5DA6-B4E1-4D23-838F-3B43814357C8}"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99D391-8CB1-45E4-933C-ADA46040A61D}" type="slidenum">
              <a:rPr lang="en-US" smtClean="0"/>
              <a:t>‹#›</a:t>
            </a:fld>
            <a:endParaRPr lang="en-US"/>
          </a:p>
        </p:txBody>
      </p:sp>
    </p:spTree>
    <p:extLst>
      <p:ext uri="{BB962C8B-B14F-4D97-AF65-F5344CB8AC3E}">
        <p14:creationId xmlns:p14="http://schemas.microsoft.com/office/powerpoint/2010/main" val="261994327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3D5DA6-B4E1-4D23-838F-3B43814357C8}"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99D391-8CB1-45E4-933C-ADA46040A61D}" type="slidenum">
              <a:rPr lang="en-US" smtClean="0"/>
              <a:t>‹#›</a:t>
            </a:fld>
            <a:endParaRPr lang="en-US"/>
          </a:p>
        </p:txBody>
      </p:sp>
    </p:spTree>
    <p:extLst>
      <p:ext uri="{BB962C8B-B14F-4D97-AF65-F5344CB8AC3E}">
        <p14:creationId xmlns:p14="http://schemas.microsoft.com/office/powerpoint/2010/main" val="3782045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3D5DA6-B4E1-4D23-838F-3B43814357C8}"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99D391-8CB1-45E4-933C-ADA46040A61D}" type="slidenum">
              <a:rPr lang="en-US" smtClean="0"/>
              <a:t>‹#›</a:t>
            </a:fld>
            <a:endParaRPr lang="en-US"/>
          </a:p>
        </p:txBody>
      </p:sp>
    </p:spTree>
    <p:extLst>
      <p:ext uri="{BB962C8B-B14F-4D97-AF65-F5344CB8AC3E}">
        <p14:creationId xmlns:p14="http://schemas.microsoft.com/office/powerpoint/2010/main" val="134016681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3D5DA6-B4E1-4D23-838F-3B43814357C8}" type="datetimeFigureOut">
              <a:rPr lang="en-US" smtClean="0"/>
              <a:t>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99D391-8CB1-45E4-933C-ADA46040A61D}" type="slidenum">
              <a:rPr lang="en-US" smtClean="0"/>
              <a:t>‹#›</a:t>
            </a:fld>
            <a:endParaRPr lang="en-US"/>
          </a:p>
        </p:txBody>
      </p:sp>
    </p:spTree>
    <p:extLst>
      <p:ext uri="{BB962C8B-B14F-4D97-AF65-F5344CB8AC3E}">
        <p14:creationId xmlns:p14="http://schemas.microsoft.com/office/powerpoint/2010/main" val="2440161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3D5DA6-B4E1-4D23-838F-3B43814357C8}" type="datetimeFigureOut">
              <a:rPr lang="en-US" smtClean="0"/>
              <a:t>2/15/2020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99D391-8CB1-45E4-933C-ADA46040A61D}" type="slidenum">
              <a:rPr lang="en-US" smtClean="0"/>
              <a:t>‹#›</a:t>
            </a:fld>
            <a:endParaRPr lang="en-US"/>
          </a:p>
        </p:txBody>
      </p:sp>
    </p:spTree>
    <p:extLst>
      <p:ext uri="{BB962C8B-B14F-4D97-AF65-F5344CB8AC3E}">
        <p14:creationId xmlns:p14="http://schemas.microsoft.com/office/powerpoint/2010/main" val="4254571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3D5DA6-B4E1-4D23-838F-3B43814357C8}" type="datetimeFigureOut">
              <a:rPr lang="en-US" smtClean="0"/>
              <a:t>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99D391-8CB1-45E4-933C-ADA46040A61D}" type="slidenum">
              <a:rPr lang="en-US" smtClean="0"/>
              <a:t>‹#›</a:t>
            </a:fld>
            <a:endParaRPr lang="en-US"/>
          </a:p>
        </p:txBody>
      </p:sp>
    </p:spTree>
    <p:extLst>
      <p:ext uri="{BB962C8B-B14F-4D97-AF65-F5344CB8AC3E}">
        <p14:creationId xmlns:p14="http://schemas.microsoft.com/office/powerpoint/2010/main" val="777186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3D5DA6-B4E1-4D23-838F-3B43814357C8}" type="datetimeFigureOut">
              <a:rPr lang="en-US" smtClean="0"/>
              <a:t>2/15/2020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99D391-8CB1-45E4-933C-ADA46040A61D}" type="slidenum">
              <a:rPr lang="en-US" smtClean="0"/>
              <a:t>‹#›</a:t>
            </a:fld>
            <a:endParaRPr lang="en-US"/>
          </a:p>
        </p:txBody>
      </p:sp>
    </p:spTree>
    <p:extLst>
      <p:ext uri="{BB962C8B-B14F-4D97-AF65-F5344CB8AC3E}">
        <p14:creationId xmlns:p14="http://schemas.microsoft.com/office/powerpoint/2010/main" val="214876516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3D5DA6-B4E1-4D23-838F-3B43814357C8}" type="datetimeFigureOut">
              <a:rPr lang="en-US" smtClean="0"/>
              <a:t>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99D391-8CB1-45E4-933C-ADA46040A61D}" type="slidenum">
              <a:rPr lang="en-US" smtClean="0"/>
              <a:t>‹#›</a:t>
            </a:fld>
            <a:endParaRPr lang="en-US"/>
          </a:p>
        </p:txBody>
      </p:sp>
    </p:spTree>
    <p:extLst>
      <p:ext uri="{BB962C8B-B14F-4D97-AF65-F5344CB8AC3E}">
        <p14:creationId xmlns:p14="http://schemas.microsoft.com/office/powerpoint/2010/main" val="270830429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3D5DA6-B4E1-4D23-838F-3B43814357C8}" type="datetimeFigureOut">
              <a:rPr lang="en-US" smtClean="0"/>
              <a:t>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99D391-8CB1-45E4-933C-ADA46040A61D}" type="slidenum">
              <a:rPr lang="en-US" smtClean="0"/>
              <a:t>‹#›</a:t>
            </a:fld>
            <a:endParaRPr lang="en-US"/>
          </a:p>
        </p:txBody>
      </p:sp>
    </p:spTree>
    <p:extLst>
      <p:ext uri="{BB962C8B-B14F-4D97-AF65-F5344CB8AC3E}">
        <p14:creationId xmlns:p14="http://schemas.microsoft.com/office/powerpoint/2010/main" val="56513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A3D5DA6-B4E1-4D23-838F-3B43814357C8}" type="datetimeFigureOut">
              <a:rPr lang="en-US" smtClean="0"/>
              <a:t>2/15/2020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A99D391-8CB1-45E4-933C-ADA46040A61D}" type="slidenum">
              <a:rPr lang="en-US" smtClean="0"/>
              <a:t>‹#›</a:t>
            </a:fld>
            <a:endParaRPr lang="en-US"/>
          </a:p>
        </p:txBody>
      </p:sp>
    </p:spTree>
    <p:extLst>
      <p:ext uri="{BB962C8B-B14F-4D97-AF65-F5344CB8AC3E}">
        <p14:creationId xmlns:p14="http://schemas.microsoft.com/office/powerpoint/2010/main" val="3246922148"/>
      </p:ext>
    </p:extLst>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 id="2147483974" r:id="rId14"/>
    <p:sldLayoutId id="2147483975" r:id="rId15"/>
    <p:sldLayoutId id="2147483976" r:id="rId16"/>
    <p:sldLayoutId id="21474839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21EE0-05F1-4091-AD4B-4B4C0228EE63}"/>
              </a:ext>
            </a:extLst>
          </p:cNvPr>
          <p:cNvSpPr>
            <a:spLocks noGrp="1"/>
          </p:cNvSpPr>
          <p:nvPr>
            <p:ph type="ctrTitle"/>
          </p:nvPr>
        </p:nvSpPr>
        <p:spPr>
          <a:xfrm>
            <a:off x="684212" y="-66907"/>
            <a:ext cx="8001000" cy="2971801"/>
          </a:xfrm>
        </p:spPr>
        <p:txBody>
          <a:bodyPr/>
          <a:lstStyle/>
          <a:p>
            <a:r>
              <a:rPr lang="en-US" dirty="0"/>
              <a:t>Northeast Factory Direct</a:t>
            </a:r>
          </a:p>
        </p:txBody>
      </p:sp>
      <p:sp>
        <p:nvSpPr>
          <p:cNvPr id="3" name="Subtitle 2">
            <a:extLst>
              <a:ext uri="{FF2B5EF4-FFF2-40B4-BE49-F238E27FC236}">
                <a16:creationId xmlns:a16="http://schemas.microsoft.com/office/drawing/2014/main" id="{45843500-DCCC-40AF-8A47-28224BEE8EA6}"/>
              </a:ext>
            </a:extLst>
          </p:cNvPr>
          <p:cNvSpPr>
            <a:spLocks noGrp="1"/>
          </p:cNvSpPr>
          <p:nvPr>
            <p:ph type="subTitle" idx="1"/>
          </p:nvPr>
        </p:nvSpPr>
        <p:spPr/>
        <p:txBody>
          <a:bodyPr/>
          <a:lstStyle/>
          <a:p>
            <a:r>
              <a:rPr lang="en-US" dirty="0"/>
              <a:t>Adrian Grimm</a:t>
            </a:r>
          </a:p>
          <a:p>
            <a:r>
              <a:rPr lang="en-US" dirty="0"/>
              <a:t>WDD229</a:t>
            </a:r>
          </a:p>
          <a:p>
            <a:r>
              <a:rPr lang="en-US" dirty="0"/>
              <a:t>Advanced Wed Design</a:t>
            </a:r>
          </a:p>
          <a:p>
            <a:r>
              <a:rPr lang="en-US" dirty="0"/>
              <a:t>2/16/2020</a:t>
            </a:r>
          </a:p>
        </p:txBody>
      </p:sp>
    </p:spTree>
    <p:extLst>
      <p:ext uri="{BB962C8B-B14F-4D97-AF65-F5344CB8AC3E}">
        <p14:creationId xmlns:p14="http://schemas.microsoft.com/office/powerpoint/2010/main" val="2441977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screenshot of a cell phone&#10;&#10;Description automatically generated">
            <a:extLst>
              <a:ext uri="{FF2B5EF4-FFF2-40B4-BE49-F238E27FC236}">
                <a16:creationId xmlns:a16="http://schemas.microsoft.com/office/drawing/2014/main" id="{566B6696-15AF-491D-A6CE-91B00F07EC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954" y="559339"/>
            <a:ext cx="9738091" cy="5739321"/>
          </a:xfrm>
          <a:prstGeom prst="rect">
            <a:avLst/>
          </a:prstGeom>
        </p:spPr>
      </p:pic>
    </p:spTree>
    <p:extLst>
      <p:ext uri="{BB962C8B-B14F-4D97-AF65-F5344CB8AC3E}">
        <p14:creationId xmlns:p14="http://schemas.microsoft.com/office/powerpoint/2010/main" val="233661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9FE94-D281-42FA-90B9-18DFF1B1666B}"/>
              </a:ext>
            </a:extLst>
          </p:cNvPr>
          <p:cNvSpPr>
            <a:spLocks noGrp="1"/>
          </p:cNvSpPr>
          <p:nvPr>
            <p:ph type="title"/>
          </p:nvPr>
        </p:nvSpPr>
        <p:spPr>
          <a:xfrm>
            <a:off x="5275187" y="914398"/>
            <a:ext cx="6019800" cy="548268"/>
          </a:xfrm>
        </p:spPr>
        <p:txBody>
          <a:bodyPr/>
          <a:lstStyle/>
          <a:p>
            <a:r>
              <a:rPr lang="en-US" dirty="0"/>
              <a:t>Why buy Direct?</a:t>
            </a:r>
          </a:p>
        </p:txBody>
      </p:sp>
      <p:sp>
        <p:nvSpPr>
          <p:cNvPr id="3" name="Picture Placeholder 2">
            <a:extLst>
              <a:ext uri="{FF2B5EF4-FFF2-40B4-BE49-F238E27FC236}">
                <a16:creationId xmlns:a16="http://schemas.microsoft.com/office/drawing/2014/main" id="{30DABA59-273A-4AAF-86EF-F54E0190110A}"/>
              </a:ext>
            </a:extLst>
          </p:cNvPr>
          <p:cNvSpPr>
            <a:spLocks noGrp="1"/>
          </p:cNvSpPr>
          <p:nvPr>
            <p:ph type="pic" idx="1"/>
          </p:nvPr>
        </p:nvSpPr>
        <p:spPr/>
      </p:sp>
      <p:sp>
        <p:nvSpPr>
          <p:cNvPr id="4" name="Text Placeholder 3">
            <a:extLst>
              <a:ext uri="{FF2B5EF4-FFF2-40B4-BE49-F238E27FC236}">
                <a16:creationId xmlns:a16="http://schemas.microsoft.com/office/drawing/2014/main" id="{D043461A-5456-4440-848D-C44E50CA9201}"/>
              </a:ext>
            </a:extLst>
          </p:cNvPr>
          <p:cNvSpPr>
            <a:spLocks noGrp="1"/>
          </p:cNvSpPr>
          <p:nvPr>
            <p:ph type="body" sz="half" idx="2"/>
          </p:nvPr>
        </p:nvSpPr>
        <p:spPr>
          <a:xfrm>
            <a:off x="4477485" y="1639228"/>
            <a:ext cx="7164388" cy="2453269"/>
          </a:xfrm>
        </p:spPr>
        <p:txBody>
          <a:bodyPr>
            <a:normAutofit/>
          </a:bodyPr>
          <a:lstStyle/>
          <a:p>
            <a:r>
              <a:rPr lang="en-US" dirty="0">
                <a:latin typeface="Roboto" panose="02000000000000000000" pitchFamily="2" charset="0"/>
                <a:ea typeface="Roboto" panose="02000000000000000000" pitchFamily="2" charset="0"/>
                <a:cs typeface="Roboto" panose="02000000000000000000" pitchFamily="2" charset="0"/>
              </a:rPr>
              <a:t>Featuring a great selection of furniture for home and office settings, we strive to offer the highest quality</a:t>
            </a:r>
            <a:br>
              <a:rPr lang="en-US" dirty="0">
                <a:latin typeface="Roboto" panose="02000000000000000000" pitchFamily="2" charset="0"/>
                <a:ea typeface="Roboto" panose="02000000000000000000" pitchFamily="2" charset="0"/>
                <a:cs typeface="Roboto" panose="02000000000000000000" pitchFamily="2" charset="0"/>
              </a:rPr>
            </a:br>
            <a:r>
              <a:rPr lang="en-US" dirty="0">
                <a:latin typeface="Roboto" panose="02000000000000000000" pitchFamily="2" charset="0"/>
                <a:ea typeface="Roboto" panose="02000000000000000000" pitchFamily="2" charset="0"/>
                <a:cs typeface="Roboto" panose="02000000000000000000" pitchFamily="2" charset="0"/>
              </a:rPr>
              <a:t>furnishings at a fraction of the price. Without paying a salesman’s commission or extra costs for marketing</a:t>
            </a:r>
            <a:br>
              <a:rPr lang="en-US" dirty="0">
                <a:latin typeface="Roboto" panose="02000000000000000000" pitchFamily="2" charset="0"/>
                <a:ea typeface="Roboto" panose="02000000000000000000" pitchFamily="2" charset="0"/>
                <a:cs typeface="Roboto" panose="02000000000000000000" pitchFamily="2" charset="0"/>
              </a:rPr>
            </a:br>
            <a:r>
              <a:rPr lang="en-US" dirty="0">
                <a:latin typeface="Roboto" panose="02000000000000000000" pitchFamily="2" charset="0"/>
                <a:ea typeface="Roboto" panose="02000000000000000000" pitchFamily="2" charset="0"/>
                <a:cs typeface="Roboto" panose="02000000000000000000" pitchFamily="2" charset="0"/>
              </a:rPr>
              <a:t>and fancy storefront design, we are able to charge lower prices for the same amazing brands! And to help</a:t>
            </a:r>
            <a:br>
              <a:rPr lang="en-US" dirty="0">
                <a:latin typeface="Roboto" panose="02000000000000000000" pitchFamily="2" charset="0"/>
                <a:ea typeface="Roboto" panose="02000000000000000000" pitchFamily="2" charset="0"/>
                <a:cs typeface="Roboto" panose="02000000000000000000" pitchFamily="2" charset="0"/>
              </a:rPr>
            </a:br>
            <a:r>
              <a:rPr lang="en-US" dirty="0">
                <a:latin typeface="Roboto" panose="02000000000000000000" pitchFamily="2" charset="0"/>
                <a:ea typeface="Roboto" panose="02000000000000000000" pitchFamily="2" charset="0"/>
                <a:cs typeface="Roboto" panose="02000000000000000000" pitchFamily="2" charset="0"/>
              </a:rPr>
              <a:t>save you money, we do not charge any membership fees. All you’ll pay are low prices.</a:t>
            </a:r>
          </a:p>
          <a:p>
            <a:endParaRPr lang="en-US" sz="1600" dirty="0">
              <a:latin typeface="Roboto" panose="02000000000000000000" pitchFamily="2" charset="0"/>
              <a:ea typeface="Roboto" panose="02000000000000000000" pitchFamily="2" charset="0"/>
              <a:cs typeface="Roboto" panose="02000000000000000000" pitchFamily="2" charset="0"/>
            </a:endParaRPr>
          </a:p>
        </p:txBody>
      </p:sp>
      <p:pic>
        <p:nvPicPr>
          <p:cNvPr id="1028" name="Picture 4" descr="Close Up Photo of Keyboard">
            <a:extLst>
              <a:ext uri="{FF2B5EF4-FFF2-40B4-BE49-F238E27FC236}">
                <a16:creationId xmlns:a16="http://schemas.microsoft.com/office/drawing/2014/main" id="{1BDE49D3-B0D1-4621-A43A-A6A205AE41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013" y="914398"/>
            <a:ext cx="3372973" cy="4572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132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9FE94-D281-42FA-90B9-18DFF1B1666B}"/>
              </a:ext>
            </a:extLst>
          </p:cNvPr>
          <p:cNvSpPr>
            <a:spLocks noGrp="1"/>
          </p:cNvSpPr>
          <p:nvPr>
            <p:ph type="title"/>
          </p:nvPr>
        </p:nvSpPr>
        <p:spPr>
          <a:xfrm>
            <a:off x="5506573" y="640264"/>
            <a:ext cx="6019800" cy="548268"/>
          </a:xfrm>
        </p:spPr>
        <p:txBody>
          <a:bodyPr/>
          <a:lstStyle/>
          <a:p>
            <a:r>
              <a:rPr lang="en-US" dirty="0"/>
              <a:t>Our Guarantee</a:t>
            </a:r>
          </a:p>
        </p:txBody>
      </p:sp>
      <p:sp>
        <p:nvSpPr>
          <p:cNvPr id="3" name="Picture Placeholder 2">
            <a:extLst>
              <a:ext uri="{FF2B5EF4-FFF2-40B4-BE49-F238E27FC236}">
                <a16:creationId xmlns:a16="http://schemas.microsoft.com/office/drawing/2014/main" id="{30DABA59-273A-4AAF-86EF-F54E0190110A}"/>
              </a:ext>
            </a:extLst>
          </p:cNvPr>
          <p:cNvSpPr>
            <a:spLocks noGrp="1"/>
          </p:cNvSpPr>
          <p:nvPr>
            <p:ph type="pic" idx="1"/>
          </p:nvPr>
        </p:nvSpPr>
        <p:spPr/>
      </p:sp>
      <p:sp>
        <p:nvSpPr>
          <p:cNvPr id="4" name="Text Placeholder 3">
            <a:extLst>
              <a:ext uri="{FF2B5EF4-FFF2-40B4-BE49-F238E27FC236}">
                <a16:creationId xmlns:a16="http://schemas.microsoft.com/office/drawing/2014/main" id="{D043461A-5456-4440-848D-C44E50CA9201}"/>
              </a:ext>
            </a:extLst>
          </p:cNvPr>
          <p:cNvSpPr>
            <a:spLocks noGrp="1"/>
          </p:cNvSpPr>
          <p:nvPr>
            <p:ph type="body" sz="half" idx="2"/>
          </p:nvPr>
        </p:nvSpPr>
        <p:spPr>
          <a:xfrm>
            <a:off x="4361985" y="1393902"/>
            <a:ext cx="7164388" cy="3245005"/>
          </a:xfrm>
        </p:spPr>
        <p:txBody>
          <a:bodyPr>
            <a:normAutofit/>
          </a:bodyPr>
          <a:lstStyle/>
          <a:p>
            <a:r>
              <a:rPr lang="en-US" dirty="0">
                <a:solidFill>
                  <a:schemeClr val="bg1"/>
                </a:solidFill>
                <a:latin typeface="Roboto" panose="02000000000000000000" pitchFamily="2" charset="0"/>
                <a:ea typeface="Roboto" panose="02000000000000000000" pitchFamily="2" charset="0"/>
                <a:cs typeface="Roboto" panose="02000000000000000000" pitchFamily="2" charset="0"/>
              </a:rPr>
              <a:t>We like to think we have the best guarantee in the furniture business. If for ANY reason you are unsatisfied with your purchase, you are under no obligation to pay for the product!</a:t>
            </a:r>
            <a:br>
              <a:rPr lang="en-US" dirty="0">
                <a:solidFill>
                  <a:schemeClr val="bg1"/>
                </a:solidFill>
                <a:latin typeface="Roboto" panose="02000000000000000000" pitchFamily="2" charset="0"/>
                <a:ea typeface="Roboto" panose="02000000000000000000" pitchFamily="2" charset="0"/>
                <a:cs typeface="Roboto" panose="02000000000000000000" pitchFamily="2" charset="0"/>
              </a:rPr>
            </a:br>
            <a:br>
              <a:rPr lang="en-US" dirty="0">
                <a:solidFill>
                  <a:schemeClr val="bg1"/>
                </a:solidFill>
                <a:latin typeface="Roboto" panose="02000000000000000000" pitchFamily="2" charset="0"/>
                <a:ea typeface="Roboto" panose="02000000000000000000" pitchFamily="2" charset="0"/>
                <a:cs typeface="Roboto" panose="02000000000000000000" pitchFamily="2" charset="0"/>
              </a:rPr>
            </a:b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We want our customers to be able to shop and buy in a relaxed atmosphere, and will not pressure you</a:t>
            </a:r>
            <a:br>
              <a:rPr lang="en-US" dirty="0">
                <a:solidFill>
                  <a:schemeClr val="bg1"/>
                </a:solidFill>
                <a:latin typeface="Roboto" panose="02000000000000000000" pitchFamily="2" charset="0"/>
                <a:ea typeface="Roboto" panose="02000000000000000000" pitchFamily="2" charset="0"/>
                <a:cs typeface="Roboto" panose="02000000000000000000" pitchFamily="2" charset="0"/>
              </a:rPr>
            </a:b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to buy anything. Our online store provides an even better way to shop our selection of more than 40</a:t>
            </a:r>
            <a:br>
              <a:rPr lang="en-US" dirty="0">
                <a:solidFill>
                  <a:schemeClr val="bg1"/>
                </a:solidFill>
                <a:latin typeface="Roboto" panose="02000000000000000000" pitchFamily="2" charset="0"/>
                <a:ea typeface="Roboto" panose="02000000000000000000" pitchFamily="2" charset="0"/>
                <a:cs typeface="Roboto" panose="02000000000000000000" pitchFamily="2" charset="0"/>
              </a:rPr>
            </a:b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brand name manufacturers. Couple that with our guarantee and you can see why we have a 100% customer </a:t>
            </a:r>
            <a:br>
              <a:rPr lang="en-US" dirty="0">
                <a:solidFill>
                  <a:schemeClr val="bg1"/>
                </a:solidFill>
                <a:latin typeface="Roboto" panose="02000000000000000000" pitchFamily="2" charset="0"/>
                <a:ea typeface="Roboto" panose="02000000000000000000" pitchFamily="2" charset="0"/>
                <a:cs typeface="Roboto" panose="02000000000000000000" pitchFamily="2" charset="0"/>
              </a:rPr>
            </a:b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approval rating.</a:t>
            </a:r>
          </a:p>
          <a:p>
            <a:endParaRPr lang="en-US" sz="1600" dirty="0">
              <a:latin typeface="Roboto" panose="02000000000000000000" pitchFamily="2" charset="0"/>
              <a:ea typeface="Roboto" panose="02000000000000000000" pitchFamily="2" charset="0"/>
              <a:cs typeface="Roboto" panose="02000000000000000000" pitchFamily="2" charset="0"/>
            </a:endParaRPr>
          </a:p>
        </p:txBody>
      </p:sp>
      <p:pic>
        <p:nvPicPr>
          <p:cNvPr id="1028" name="Picture 4" descr="Close Up Photo of Keyboard">
            <a:extLst>
              <a:ext uri="{FF2B5EF4-FFF2-40B4-BE49-F238E27FC236}">
                <a16:creationId xmlns:a16="http://schemas.microsoft.com/office/drawing/2014/main" id="{1BDE49D3-B0D1-4621-A43A-A6A205AE41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013" y="914398"/>
            <a:ext cx="3372973" cy="4572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110425"/>
      </p:ext>
    </p:extLst>
  </p:cSld>
  <p:clrMapOvr>
    <a:masterClrMapping/>
  </p:clrMapOvr>
</p:sld>
</file>

<file path=ppt/theme/theme1.xml><?xml version="1.0" encoding="utf-8"?>
<a:theme xmlns:a="http://schemas.openxmlformats.org/drawingml/2006/main" name="Slic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TM02900771[[fn=Slice]]</Template>
  <TotalTime>32</TotalTime>
  <Words>201</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Century Gothic</vt:lpstr>
      <vt:lpstr>Roboto</vt:lpstr>
      <vt:lpstr>Wingdings 3</vt:lpstr>
      <vt:lpstr>Slice</vt:lpstr>
      <vt:lpstr>Northeast Factory Direct</vt:lpstr>
      <vt:lpstr>PowerPoint Presentation</vt:lpstr>
      <vt:lpstr>Why buy Direct?</vt:lpstr>
      <vt:lpstr>Our Guarantee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Adrian Grimm</dc:creator>
  <cp:lastModifiedBy>Adrian Grimm</cp:lastModifiedBy>
  <cp:revision>7</cp:revision>
  <dcterms:created xsi:type="dcterms:W3CDTF">2020-02-15T20:22:35Z</dcterms:created>
  <dcterms:modified xsi:type="dcterms:W3CDTF">2020-02-15T22:05:23Z</dcterms:modified>
</cp:coreProperties>
</file>