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6" r:id="rId1"/>
  </p:sldMasterIdLst>
  <p:sldIdLst>
    <p:sldId id="256" r:id="rId2"/>
    <p:sldId id="257" r:id="rId3"/>
    <p:sldId id="258" r:id="rId4"/>
    <p:sldId id="259" r:id="rId5"/>
    <p:sldId id="261" r:id="rId6"/>
    <p:sldId id="260"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DED1"/>
    <a:srgbClr val="E3DEE5"/>
    <a:srgbClr val="14B6C5"/>
    <a:srgbClr val="FEFEFE"/>
    <a:srgbClr val="FA4A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6" autoAdjust="0"/>
    <p:restoredTop sz="94660"/>
  </p:normalViewPr>
  <p:slideViewPr>
    <p:cSldViewPr snapToGrid="0">
      <p:cViewPr varScale="1">
        <p:scale>
          <a:sx n="86" d="100"/>
          <a:sy n="86" d="100"/>
        </p:scale>
        <p:origin x="108"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3/15/2020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975022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3/15/2020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57042144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3/15/2020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84601307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3/15/2020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4720221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3/15/2020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40719839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160EA64-D806-43AC-9DF2-F8C432F32B4C}" type="datetimeFigureOut">
              <a:rPr lang="en-US" smtClean="0"/>
              <a:t>3/15/2020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05089985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160EA64-D806-43AC-9DF2-F8C432F32B4C}" type="datetimeFigureOut">
              <a:rPr lang="en-US" smtClean="0"/>
              <a:t>3/15/2020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41298641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3/15/2020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428584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3/15/2020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168661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3/15/2020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546392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3/15/2020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647833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3/15/2020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193534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3/15/2020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53854800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3/15/2020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162630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3/15/2020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095793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3/15/2020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922611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3/15/2020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557764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160EA64-D806-43AC-9DF2-F8C432F32B4C}" type="datetimeFigureOut">
              <a:rPr lang="en-US" smtClean="0"/>
              <a:t>3/15/2020</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594159841"/>
      </p:ext>
    </p:extLst>
  </p:cSld>
  <p:clrMap bg1="dk1" tx1="lt1" bg2="dk2" tx2="lt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 id="2147483812" r:id="rId16"/>
    <p:sldLayoutId id="2147483813"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8.png"/><Relationship Id="rId18" Type="http://schemas.openxmlformats.org/officeDocument/2006/relationships/image" Target="../media/image13.png"/><Relationship Id="rId3" Type="http://schemas.openxmlformats.org/officeDocument/2006/relationships/tags" Target="../tags/tag3.xml"/><Relationship Id="rId21" Type="http://schemas.openxmlformats.org/officeDocument/2006/relationships/image" Target="../media/image16.png"/><Relationship Id="rId7" Type="http://schemas.openxmlformats.org/officeDocument/2006/relationships/tags" Target="../tags/tag7.xml"/><Relationship Id="rId12" Type="http://schemas.openxmlformats.org/officeDocument/2006/relationships/image" Target="../media/image7.png"/><Relationship Id="rId17" Type="http://schemas.openxmlformats.org/officeDocument/2006/relationships/image" Target="../media/image12.png"/><Relationship Id="rId2" Type="http://schemas.openxmlformats.org/officeDocument/2006/relationships/tags" Target="../tags/tag2.xml"/><Relationship Id="rId16" Type="http://schemas.openxmlformats.org/officeDocument/2006/relationships/image" Target="../media/image11.png"/><Relationship Id="rId20" Type="http://schemas.openxmlformats.org/officeDocument/2006/relationships/image" Target="../media/image15.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7.xml"/><Relationship Id="rId5" Type="http://schemas.openxmlformats.org/officeDocument/2006/relationships/tags" Target="../tags/tag5.xml"/><Relationship Id="rId15" Type="http://schemas.openxmlformats.org/officeDocument/2006/relationships/image" Target="../media/image10.png"/><Relationship Id="rId23" Type="http://schemas.openxmlformats.org/officeDocument/2006/relationships/image" Target="../media/image18.jpg"/><Relationship Id="rId10" Type="http://schemas.openxmlformats.org/officeDocument/2006/relationships/tags" Target="../tags/tag10.xml"/><Relationship Id="rId19" Type="http://schemas.openxmlformats.org/officeDocument/2006/relationships/image" Target="../media/image14.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9.png"/><Relationship Id="rId22" Type="http://schemas.openxmlformats.org/officeDocument/2006/relationships/image" Target="../media/image17.png"/></Relationships>
</file>

<file path=ppt/slides/_rels/slide5.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image" Target="../media/image8.png"/><Relationship Id="rId18" Type="http://schemas.openxmlformats.org/officeDocument/2006/relationships/image" Target="../media/image13.png"/><Relationship Id="rId26" Type="http://schemas.openxmlformats.org/officeDocument/2006/relationships/image" Target="../media/image22.png"/><Relationship Id="rId3" Type="http://schemas.openxmlformats.org/officeDocument/2006/relationships/tags" Target="../tags/tag13.xml"/><Relationship Id="rId21" Type="http://schemas.openxmlformats.org/officeDocument/2006/relationships/image" Target="../media/image16.png"/><Relationship Id="rId7" Type="http://schemas.openxmlformats.org/officeDocument/2006/relationships/tags" Target="../tags/tag17.xml"/><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1.png"/><Relationship Id="rId2" Type="http://schemas.openxmlformats.org/officeDocument/2006/relationships/tags" Target="../tags/tag12.xml"/><Relationship Id="rId16" Type="http://schemas.openxmlformats.org/officeDocument/2006/relationships/image" Target="../media/image11.png"/><Relationship Id="rId20" Type="http://schemas.openxmlformats.org/officeDocument/2006/relationships/image" Target="../media/image15.png"/><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slideLayout" Target="../slideLayouts/slideLayout7.xml"/><Relationship Id="rId24" Type="http://schemas.openxmlformats.org/officeDocument/2006/relationships/image" Target="../media/image20.png"/><Relationship Id="rId5" Type="http://schemas.openxmlformats.org/officeDocument/2006/relationships/tags" Target="../tags/tag15.xml"/><Relationship Id="rId15" Type="http://schemas.openxmlformats.org/officeDocument/2006/relationships/image" Target="../media/image10.png"/><Relationship Id="rId23" Type="http://schemas.openxmlformats.org/officeDocument/2006/relationships/image" Target="../media/image19.jpg"/><Relationship Id="rId10" Type="http://schemas.openxmlformats.org/officeDocument/2006/relationships/tags" Target="../tags/tag20.xml"/><Relationship Id="rId19" Type="http://schemas.openxmlformats.org/officeDocument/2006/relationships/image" Target="../media/image14.png"/><Relationship Id="rId4" Type="http://schemas.openxmlformats.org/officeDocument/2006/relationships/tags" Target="../tags/tag14.xml"/><Relationship Id="rId9" Type="http://schemas.openxmlformats.org/officeDocument/2006/relationships/tags" Target="../tags/tag19.xml"/><Relationship Id="rId14" Type="http://schemas.openxmlformats.org/officeDocument/2006/relationships/image" Target="../media/image9.png"/><Relationship Id="rId22" Type="http://schemas.openxmlformats.org/officeDocument/2006/relationships/image" Target="../media/image17.png"/><Relationship Id="rId27" Type="http://schemas.openxmlformats.org/officeDocument/2006/relationships/image" Target="../media/image23.png"/></Relationships>
</file>

<file path=ppt/slides/_rels/slide6.xml.rels><?xml version="1.0" encoding="UTF-8" standalone="yes"?>
<Relationships xmlns="http://schemas.openxmlformats.org/package/2006/relationships"><Relationship Id="rId8" Type="http://schemas.openxmlformats.org/officeDocument/2006/relationships/tags" Target="../tags/tag28.xml"/><Relationship Id="rId13" Type="http://schemas.openxmlformats.org/officeDocument/2006/relationships/image" Target="../media/image8.png"/><Relationship Id="rId18" Type="http://schemas.openxmlformats.org/officeDocument/2006/relationships/image" Target="../media/image13.png"/><Relationship Id="rId26" Type="http://schemas.openxmlformats.org/officeDocument/2006/relationships/image" Target="../media/image27.png"/><Relationship Id="rId3" Type="http://schemas.openxmlformats.org/officeDocument/2006/relationships/tags" Target="../tags/tag23.xml"/><Relationship Id="rId21" Type="http://schemas.openxmlformats.org/officeDocument/2006/relationships/image" Target="../media/image16.png"/><Relationship Id="rId7" Type="http://schemas.openxmlformats.org/officeDocument/2006/relationships/tags" Target="../tags/tag27.xml"/><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2" Type="http://schemas.openxmlformats.org/officeDocument/2006/relationships/tags" Target="../tags/tag22.xml"/><Relationship Id="rId16" Type="http://schemas.openxmlformats.org/officeDocument/2006/relationships/image" Target="../media/image11.png"/><Relationship Id="rId20" Type="http://schemas.openxmlformats.org/officeDocument/2006/relationships/image" Target="../media/image15.png"/><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slideLayout" Target="../slideLayouts/slideLayout7.xml"/><Relationship Id="rId24" Type="http://schemas.openxmlformats.org/officeDocument/2006/relationships/image" Target="../media/image25.jpg"/><Relationship Id="rId5" Type="http://schemas.openxmlformats.org/officeDocument/2006/relationships/tags" Target="../tags/tag25.xml"/><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8.png"/><Relationship Id="rId10" Type="http://schemas.openxmlformats.org/officeDocument/2006/relationships/tags" Target="../tags/tag30.xml"/><Relationship Id="rId19" Type="http://schemas.openxmlformats.org/officeDocument/2006/relationships/image" Target="../media/image14.png"/><Relationship Id="rId4" Type="http://schemas.openxmlformats.org/officeDocument/2006/relationships/tags" Target="../tags/tag24.xml"/><Relationship Id="rId9" Type="http://schemas.openxmlformats.org/officeDocument/2006/relationships/tags" Target="../tags/tag29.xml"/><Relationship Id="rId14" Type="http://schemas.openxmlformats.org/officeDocument/2006/relationships/image" Target="../media/image9.png"/><Relationship Id="rId22" Type="http://schemas.openxmlformats.org/officeDocument/2006/relationships/image" Target="../media/image17.png"/><Relationship Id="rId27"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35.jpg"/><Relationship Id="rId3" Type="http://schemas.openxmlformats.org/officeDocument/2006/relationships/tags" Target="../tags/tag33.xml"/><Relationship Id="rId21" Type="http://schemas.openxmlformats.org/officeDocument/2006/relationships/image" Target="../media/image30.png"/><Relationship Id="rId7" Type="http://schemas.openxmlformats.org/officeDocument/2006/relationships/tags" Target="../tags/tag37.xml"/><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34.jpg"/><Relationship Id="rId2" Type="http://schemas.openxmlformats.org/officeDocument/2006/relationships/tags" Target="../tags/tag32.xml"/><Relationship Id="rId16" Type="http://schemas.openxmlformats.org/officeDocument/2006/relationships/image" Target="../media/image14.png"/><Relationship Id="rId20" Type="http://schemas.openxmlformats.org/officeDocument/2006/relationships/image" Target="../media/image29.png"/><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image" Target="../media/image9.png"/><Relationship Id="rId24" Type="http://schemas.openxmlformats.org/officeDocument/2006/relationships/image" Target="../media/image33.jpg"/><Relationship Id="rId5" Type="http://schemas.openxmlformats.org/officeDocument/2006/relationships/tags" Target="../tags/tag35.xml"/><Relationship Id="rId15" Type="http://schemas.openxmlformats.org/officeDocument/2006/relationships/image" Target="../media/image13.png"/><Relationship Id="rId23" Type="http://schemas.openxmlformats.org/officeDocument/2006/relationships/image" Target="../media/image32.jpg"/><Relationship Id="rId10" Type="http://schemas.openxmlformats.org/officeDocument/2006/relationships/slideLayout" Target="../slideLayouts/slideLayout7.xml"/><Relationship Id="rId19" Type="http://schemas.openxmlformats.org/officeDocument/2006/relationships/image" Target="../media/image17.png"/><Relationship Id="rId4" Type="http://schemas.openxmlformats.org/officeDocument/2006/relationships/tags" Target="../tags/tag34.xml"/><Relationship Id="rId9" Type="http://schemas.openxmlformats.org/officeDocument/2006/relationships/tags" Target="../tags/tag39.xml"/><Relationship Id="rId14" Type="http://schemas.openxmlformats.org/officeDocument/2006/relationships/image" Target="../media/image12.png"/><Relationship Id="rId22" Type="http://schemas.openxmlformats.org/officeDocument/2006/relationships/image" Target="../media/image3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998F8-738D-4C80-AED2-6E39182EBF7F}"/>
              </a:ext>
            </a:extLst>
          </p:cNvPr>
          <p:cNvSpPr>
            <a:spLocks noGrp="1"/>
          </p:cNvSpPr>
          <p:nvPr>
            <p:ph type="ctrTitle"/>
          </p:nvPr>
        </p:nvSpPr>
        <p:spPr/>
        <p:txBody>
          <a:bodyPr>
            <a:normAutofit/>
          </a:bodyPr>
          <a:lstStyle/>
          <a:p>
            <a:r>
              <a:rPr lang="en-US" sz="8000" dirty="0">
                <a:solidFill>
                  <a:srgbClr val="14B6C5"/>
                </a:solidFill>
                <a:effectLst>
                  <a:outerShdw blurRad="63500" dist="12700" sx="102000" sy="102000" algn="ctr" rotWithShape="0">
                    <a:prstClr val="black">
                      <a:alpha val="30000"/>
                    </a:prstClr>
                  </a:outerShdw>
                </a:effectLst>
                <a:latin typeface="Ink Free" panose="03080402000500000000" pitchFamily="66" charset="0"/>
              </a:rPr>
              <a:t>Bev’s Bakery</a:t>
            </a:r>
          </a:p>
        </p:txBody>
      </p:sp>
      <p:sp>
        <p:nvSpPr>
          <p:cNvPr id="3" name="Subtitle 2">
            <a:extLst>
              <a:ext uri="{FF2B5EF4-FFF2-40B4-BE49-F238E27FC236}">
                <a16:creationId xmlns:a16="http://schemas.microsoft.com/office/drawing/2014/main" id="{7B20E7EA-E28E-4EEE-B565-02098F802DD6}"/>
              </a:ext>
            </a:extLst>
          </p:cNvPr>
          <p:cNvSpPr>
            <a:spLocks noGrp="1"/>
          </p:cNvSpPr>
          <p:nvPr>
            <p:ph type="subTitle" idx="1"/>
          </p:nvPr>
        </p:nvSpPr>
        <p:spPr/>
        <p:txBody>
          <a:bodyPr>
            <a:normAutofit fontScale="85000" lnSpcReduction="10000"/>
          </a:bodyPr>
          <a:lstStyle/>
          <a:p>
            <a:r>
              <a:rPr lang="en-US" dirty="0">
                <a:solidFill>
                  <a:srgbClr val="FEFEFE"/>
                </a:solidFill>
              </a:rPr>
              <a:t>Web Design RFP</a:t>
            </a:r>
          </a:p>
          <a:p>
            <a:r>
              <a:rPr lang="en-US" dirty="0">
                <a:solidFill>
                  <a:srgbClr val="FEFEFE"/>
                </a:solidFill>
              </a:rPr>
              <a:t>Adrian Grimm</a:t>
            </a:r>
          </a:p>
          <a:p>
            <a:r>
              <a:rPr lang="en-US" dirty="0">
                <a:solidFill>
                  <a:srgbClr val="FEFEFE"/>
                </a:solidFill>
              </a:rPr>
              <a:t>15 March 2020 </a:t>
            </a:r>
            <a:r>
              <a:rPr lang="en-US" dirty="0">
                <a:solidFill>
                  <a:srgbClr val="14B6C5"/>
                </a:solidFill>
              </a:rPr>
              <a:t>•</a:t>
            </a:r>
            <a:r>
              <a:rPr lang="en-US" dirty="0"/>
              <a:t> </a:t>
            </a:r>
            <a:r>
              <a:rPr lang="en-US" dirty="0">
                <a:solidFill>
                  <a:srgbClr val="FEFEFE"/>
                </a:solidFill>
              </a:rPr>
              <a:t>WDD229</a:t>
            </a:r>
          </a:p>
        </p:txBody>
      </p:sp>
    </p:spTree>
    <p:extLst>
      <p:ext uri="{BB962C8B-B14F-4D97-AF65-F5344CB8AC3E}">
        <p14:creationId xmlns:p14="http://schemas.microsoft.com/office/powerpoint/2010/main" val="1417902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EDB7E-795E-45C3-9352-1E54AC9E9A93}"/>
              </a:ext>
            </a:extLst>
          </p:cNvPr>
          <p:cNvSpPr>
            <a:spLocks noGrp="1"/>
          </p:cNvSpPr>
          <p:nvPr>
            <p:ph type="title"/>
          </p:nvPr>
        </p:nvSpPr>
        <p:spPr/>
        <p:txBody>
          <a:bodyPr/>
          <a:lstStyle/>
          <a:p>
            <a:r>
              <a:rPr lang="en-US" dirty="0">
                <a:latin typeface="Daytona" panose="020B0604030500040204" pitchFamily="34" charset="0"/>
              </a:rPr>
              <a:t>Responsive Design</a:t>
            </a:r>
            <a:endParaRPr lang="en-US" dirty="0"/>
          </a:p>
        </p:txBody>
      </p:sp>
      <p:sp>
        <p:nvSpPr>
          <p:cNvPr id="3" name="Content Placeholder 2">
            <a:extLst>
              <a:ext uri="{FF2B5EF4-FFF2-40B4-BE49-F238E27FC236}">
                <a16:creationId xmlns:a16="http://schemas.microsoft.com/office/drawing/2014/main" id="{781F643B-F113-4546-9A78-617F5E149D0D}"/>
              </a:ext>
            </a:extLst>
          </p:cNvPr>
          <p:cNvSpPr>
            <a:spLocks noGrp="1"/>
          </p:cNvSpPr>
          <p:nvPr>
            <p:ph idx="1"/>
          </p:nvPr>
        </p:nvSpPr>
        <p:spPr/>
        <p:txBody>
          <a:bodyPr/>
          <a:lstStyle/>
          <a:p>
            <a:pPr marL="36900" indent="0" algn="ctr">
              <a:buNone/>
            </a:pPr>
            <a:r>
              <a:rPr lang="en-US" b="1" dirty="0">
                <a:solidFill>
                  <a:srgbClr val="14B6C5"/>
                </a:solidFill>
                <a:latin typeface="Daytona" panose="020B0604030500040204" pitchFamily="34" charset="0"/>
              </a:rPr>
              <a:t>Responsive Design principles are very important.  Most web users will see the website on their phone.  Therefore, it is important to create web content that flows smoothly from mobile display to larger display properties.</a:t>
            </a:r>
          </a:p>
          <a:p>
            <a:pPr>
              <a:buFont typeface="Wingdings" panose="05000000000000000000" pitchFamily="2" charset="2"/>
              <a:buChar char="v"/>
            </a:pPr>
            <a:endParaRPr lang="en-US" b="1" dirty="0">
              <a:solidFill>
                <a:srgbClr val="14B6C5"/>
              </a:solidFill>
              <a:latin typeface="Daytona" panose="020B0604030500040204" pitchFamily="34" charset="0"/>
            </a:endParaRPr>
          </a:p>
          <a:p>
            <a:pPr marL="36900" indent="0">
              <a:buNone/>
            </a:pPr>
            <a:r>
              <a:rPr lang="en-US" dirty="0"/>
              <a:t>This customer has requested the website be built with WordPress for ease of daily maintenance.  WordPress already has responsive design built into its template. No further action is needed.</a:t>
            </a:r>
          </a:p>
          <a:p>
            <a:pPr marL="36900" indent="0">
              <a:buNone/>
            </a:pPr>
            <a:r>
              <a:rPr lang="en-US" dirty="0"/>
              <a:t>If the customer has special page requests that will be compiled as a static page,  CSS properties will be implemented: flexbox and grid, along with responsive or resized images and the semantic HTML elements already mentioned.  </a:t>
            </a:r>
          </a:p>
        </p:txBody>
      </p:sp>
    </p:spTree>
    <p:extLst>
      <p:ext uri="{BB962C8B-B14F-4D97-AF65-F5344CB8AC3E}">
        <p14:creationId xmlns:p14="http://schemas.microsoft.com/office/powerpoint/2010/main" val="2801196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47982-BFDA-4C9C-A244-A2A615ABA5F6}"/>
              </a:ext>
            </a:extLst>
          </p:cNvPr>
          <p:cNvSpPr>
            <a:spLocks noGrp="1"/>
          </p:cNvSpPr>
          <p:nvPr>
            <p:ph type="title"/>
          </p:nvPr>
        </p:nvSpPr>
        <p:spPr/>
        <p:txBody>
          <a:bodyPr/>
          <a:lstStyle/>
          <a:p>
            <a:r>
              <a:rPr lang="en-US" dirty="0">
                <a:latin typeface="Daytona" panose="020B0604030500040204" pitchFamily="34" charset="0"/>
              </a:rPr>
              <a:t>URL and Hosting</a:t>
            </a:r>
          </a:p>
        </p:txBody>
      </p:sp>
      <p:sp>
        <p:nvSpPr>
          <p:cNvPr id="3" name="Content Placeholder 2">
            <a:extLst>
              <a:ext uri="{FF2B5EF4-FFF2-40B4-BE49-F238E27FC236}">
                <a16:creationId xmlns:a16="http://schemas.microsoft.com/office/drawing/2014/main" id="{497C8003-90BF-436F-936A-1DD20B37010E}"/>
              </a:ext>
            </a:extLst>
          </p:cNvPr>
          <p:cNvSpPr>
            <a:spLocks noGrp="1"/>
          </p:cNvSpPr>
          <p:nvPr>
            <p:ph sz="half" idx="1"/>
          </p:nvPr>
        </p:nvSpPr>
        <p:spPr/>
        <p:txBody>
          <a:bodyPr/>
          <a:lstStyle/>
          <a:p>
            <a:pPr marL="36900" indent="0" algn="ctr">
              <a:buNone/>
            </a:pPr>
            <a:r>
              <a:rPr lang="en-US" sz="2800" b="1" dirty="0">
                <a:solidFill>
                  <a:srgbClr val="14B6C5"/>
                </a:solidFill>
                <a:latin typeface="Daytona" panose="020B0604030500040204" pitchFamily="34" charset="0"/>
              </a:rPr>
              <a:t>BevsBakery.com</a:t>
            </a:r>
          </a:p>
          <a:p>
            <a:pPr>
              <a:buClr>
                <a:srgbClr val="FEFEFE"/>
              </a:buClr>
              <a:buFont typeface="Wingdings" panose="05000000000000000000" pitchFamily="2" charset="2"/>
              <a:buChar char="v"/>
            </a:pPr>
            <a:r>
              <a:rPr lang="en-US" sz="1800" dirty="0">
                <a:latin typeface="Daytona" panose="020B0604030500040204" pitchFamily="34" charset="0"/>
              </a:rPr>
              <a:t>Available for purchase for $8.88/yr from namecheap.com.</a:t>
            </a:r>
          </a:p>
          <a:p>
            <a:pPr>
              <a:buClr>
                <a:srgbClr val="FEFEFE"/>
              </a:buClr>
              <a:buFont typeface="Wingdings" panose="05000000000000000000" pitchFamily="2" charset="2"/>
              <a:buChar char="v"/>
            </a:pPr>
            <a:r>
              <a:rPr lang="en-US" sz="1800" dirty="0">
                <a:latin typeface="Daytona" panose="020B0604030500040204" pitchFamily="34" charset="0"/>
              </a:rPr>
              <a:t>A search returns a Facebook page but no other online presence.</a:t>
            </a:r>
          </a:p>
          <a:p>
            <a:pPr>
              <a:buClr>
                <a:srgbClr val="FEFEFE"/>
              </a:buClr>
              <a:buFont typeface="Wingdings" panose="05000000000000000000" pitchFamily="2" charset="2"/>
              <a:buChar char="v"/>
            </a:pPr>
            <a:r>
              <a:rPr lang="en-US" sz="1800" dirty="0">
                <a:latin typeface="Daytona" panose="020B0604030500040204" pitchFamily="34" charset="0"/>
              </a:rPr>
              <a:t>Simple, effective URL is easy to remember and highlights the name of the business.</a:t>
            </a:r>
          </a:p>
          <a:p>
            <a:pPr marL="36900" indent="0" algn="ctr">
              <a:buNone/>
            </a:pPr>
            <a:endParaRPr lang="en-US" dirty="0"/>
          </a:p>
        </p:txBody>
      </p:sp>
      <p:sp>
        <p:nvSpPr>
          <p:cNvPr id="4" name="Content Placeholder 3">
            <a:extLst>
              <a:ext uri="{FF2B5EF4-FFF2-40B4-BE49-F238E27FC236}">
                <a16:creationId xmlns:a16="http://schemas.microsoft.com/office/drawing/2014/main" id="{6E697C3D-F140-41CA-981F-62E56521A945}"/>
              </a:ext>
            </a:extLst>
          </p:cNvPr>
          <p:cNvSpPr>
            <a:spLocks noGrp="1"/>
          </p:cNvSpPr>
          <p:nvPr>
            <p:ph sz="half" idx="2"/>
          </p:nvPr>
        </p:nvSpPr>
        <p:spPr/>
        <p:txBody>
          <a:bodyPr/>
          <a:lstStyle/>
          <a:p>
            <a:pPr marL="36900" indent="0" algn="ctr">
              <a:buNone/>
            </a:pPr>
            <a:r>
              <a:rPr lang="en-US" sz="2800" b="1" dirty="0">
                <a:solidFill>
                  <a:srgbClr val="14B6C5"/>
                </a:solidFill>
                <a:latin typeface="Daytona" panose="020B0604030500040204" pitchFamily="34" charset="0"/>
              </a:rPr>
              <a:t>Hosted on HostGator</a:t>
            </a:r>
          </a:p>
          <a:p>
            <a:pPr>
              <a:buClr>
                <a:srgbClr val="FEFEFE"/>
              </a:buClr>
              <a:buFont typeface="Wingdings" panose="05000000000000000000" pitchFamily="2" charset="2"/>
              <a:buChar char="v"/>
            </a:pPr>
            <a:r>
              <a:rPr lang="en-US" sz="1800" dirty="0">
                <a:latin typeface="Daytona" panose="020B0604030500040204" pitchFamily="34" charset="0"/>
              </a:rPr>
              <a:t>Monthly cost of $10.95</a:t>
            </a:r>
          </a:p>
          <a:p>
            <a:pPr>
              <a:buClr>
                <a:srgbClr val="FEFEFE"/>
              </a:buClr>
              <a:buFont typeface="Wingdings" panose="05000000000000000000" pitchFamily="2" charset="2"/>
              <a:buChar char="v"/>
            </a:pPr>
            <a:r>
              <a:rPr lang="en-US" sz="1800" dirty="0">
                <a:latin typeface="Daytona" panose="020B0604030500040204" pitchFamily="34" charset="0"/>
              </a:rPr>
              <a:t>Guaranteed 99.9% Uptime</a:t>
            </a:r>
          </a:p>
          <a:p>
            <a:pPr>
              <a:buClr>
                <a:srgbClr val="FEFEFE"/>
              </a:buClr>
              <a:buFont typeface="Wingdings" panose="05000000000000000000" pitchFamily="2" charset="2"/>
              <a:buChar char="v"/>
            </a:pPr>
            <a:r>
              <a:rPr lang="en-US" sz="1800" dirty="0">
                <a:latin typeface="Daytona" panose="020B0604030500040204" pitchFamily="34" charset="0"/>
              </a:rPr>
              <a:t>Unmetered storage and bandwidth</a:t>
            </a:r>
          </a:p>
          <a:p>
            <a:pPr>
              <a:buClr>
                <a:srgbClr val="FEFEFE"/>
              </a:buClr>
              <a:buFont typeface="Wingdings" panose="05000000000000000000" pitchFamily="2" charset="2"/>
              <a:buChar char="v"/>
            </a:pPr>
            <a:r>
              <a:rPr lang="en-US" sz="1800" dirty="0">
                <a:latin typeface="Daytona" panose="020B0604030500040204" pitchFamily="34" charset="0"/>
              </a:rPr>
              <a:t>Unlimited email and FTP accounts</a:t>
            </a:r>
          </a:p>
          <a:p>
            <a:pPr>
              <a:buClr>
                <a:srgbClr val="FEFEFE"/>
              </a:buClr>
              <a:buFont typeface="Wingdings" panose="05000000000000000000" pitchFamily="2" charset="2"/>
              <a:buChar char="v"/>
            </a:pPr>
            <a:r>
              <a:rPr lang="en-US" sz="1800" dirty="0">
                <a:latin typeface="Daytona" panose="020B0604030500040204" pitchFamily="34" charset="0"/>
              </a:rPr>
              <a:t>Free SSL Certification</a:t>
            </a:r>
          </a:p>
          <a:p>
            <a:pPr>
              <a:buClr>
                <a:srgbClr val="FEFEFE"/>
              </a:buClr>
              <a:buFont typeface="Wingdings" panose="05000000000000000000" pitchFamily="2" charset="2"/>
              <a:buChar char="v"/>
            </a:pPr>
            <a:r>
              <a:rPr lang="en-US" sz="1800" dirty="0">
                <a:latin typeface="Daytona" panose="020B0604030500040204" pitchFamily="34" charset="0"/>
              </a:rPr>
              <a:t>Secure databases with password protection</a:t>
            </a:r>
          </a:p>
          <a:p>
            <a:pPr marL="36900" indent="0">
              <a:buNone/>
            </a:pPr>
            <a:endParaRPr lang="en-US" dirty="0"/>
          </a:p>
        </p:txBody>
      </p:sp>
    </p:spTree>
    <p:extLst>
      <p:ext uri="{BB962C8B-B14F-4D97-AF65-F5344CB8AC3E}">
        <p14:creationId xmlns:p14="http://schemas.microsoft.com/office/powerpoint/2010/main" val="2085379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C92EF-8F67-478E-AF6B-D12A385CE29D}"/>
              </a:ext>
            </a:extLst>
          </p:cNvPr>
          <p:cNvSpPr>
            <a:spLocks noGrp="1"/>
          </p:cNvSpPr>
          <p:nvPr>
            <p:ph type="title"/>
          </p:nvPr>
        </p:nvSpPr>
        <p:spPr/>
        <p:txBody>
          <a:bodyPr/>
          <a:lstStyle/>
          <a:p>
            <a:r>
              <a:rPr lang="en-US" dirty="0">
                <a:latin typeface="Daytona" panose="020B0604030500040204" pitchFamily="34" charset="0"/>
              </a:rPr>
              <a:t>Color Palette</a:t>
            </a:r>
            <a:endParaRPr lang="en-US" dirty="0"/>
          </a:p>
        </p:txBody>
      </p:sp>
      <p:pic>
        <p:nvPicPr>
          <p:cNvPr id="7" name="Content Placeholder 6">
            <a:extLst>
              <a:ext uri="{FF2B5EF4-FFF2-40B4-BE49-F238E27FC236}">
                <a16:creationId xmlns:a16="http://schemas.microsoft.com/office/drawing/2014/main" id="{60A96E38-CA55-4E1F-B754-877325A18780}"/>
              </a:ext>
            </a:extLst>
          </p:cNvPr>
          <p:cNvPicPr>
            <a:picLocks noGrp="1" noChangeAspect="1"/>
          </p:cNvPicPr>
          <p:nvPr>
            <p:ph idx="1"/>
          </p:nvPr>
        </p:nvPicPr>
        <p:blipFill>
          <a:blip r:embed="rId2"/>
          <a:stretch>
            <a:fillRect/>
          </a:stretch>
        </p:blipFill>
        <p:spPr>
          <a:xfrm>
            <a:off x="1011311" y="1960425"/>
            <a:ext cx="10158730" cy="1193651"/>
          </a:xfrm>
        </p:spPr>
      </p:pic>
      <p:sp>
        <p:nvSpPr>
          <p:cNvPr id="8" name="TextBox 7">
            <a:extLst>
              <a:ext uri="{FF2B5EF4-FFF2-40B4-BE49-F238E27FC236}">
                <a16:creationId xmlns:a16="http://schemas.microsoft.com/office/drawing/2014/main" id="{B5BBB7F0-412C-4F38-9772-03649DB7D2BC}"/>
              </a:ext>
            </a:extLst>
          </p:cNvPr>
          <p:cNvSpPr txBox="1"/>
          <p:nvPr/>
        </p:nvSpPr>
        <p:spPr>
          <a:xfrm>
            <a:off x="1021959" y="3512634"/>
            <a:ext cx="10148082" cy="2031325"/>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rgbClr val="E3DED1"/>
                </a:solidFill>
                <a:effectLst>
                  <a:outerShdw blurRad="38100" dist="38100" dir="2700000" algn="tl">
                    <a:srgbClr val="000000">
                      <a:alpha val="43137"/>
                    </a:srgbClr>
                  </a:outerShdw>
                </a:effectLst>
              </a:rPr>
              <a:t>I chose this palette for bright and vibrant colors and stark contrast between elements. </a:t>
            </a:r>
          </a:p>
          <a:p>
            <a:pPr marL="285750" indent="-285750">
              <a:buFont typeface="Wingdings" panose="05000000000000000000" pitchFamily="2" charset="2"/>
              <a:buChar char="v"/>
            </a:pPr>
            <a:r>
              <a:rPr lang="en-US" dirty="0">
                <a:solidFill>
                  <a:srgbClr val="E3DED1"/>
                </a:solidFill>
                <a:effectLst>
                  <a:outerShdw blurRad="38100" dist="38100" dir="2700000" algn="tl">
                    <a:srgbClr val="000000">
                      <a:alpha val="43137"/>
                    </a:srgbClr>
                  </a:outerShdw>
                </a:effectLst>
              </a:rPr>
              <a:t>Blue is the most-preferred color and represents security and trust in a brand.  This shade was selected for whimsical vibrance.</a:t>
            </a:r>
          </a:p>
          <a:p>
            <a:pPr marL="285750" indent="-285750">
              <a:buFont typeface="Wingdings" panose="05000000000000000000" pitchFamily="2" charset="2"/>
              <a:buChar char="v"/>
            </a:pPr>
            <a:r>
              <a:rPr lang="en-US" dirty="0">
                <a:solidFill>
                  <a:srgbClr val="E3DED1"/>
                </a:solidFill>
                <a:effectLst>
                  <a:outerShdw blurRad="38100" dist="38100" dir="2700000" algn="tl">
                    <a:srgbClr val="000000">
                      <a:alpha val="43137"/>
                    </a:srgbClr>
                  </a:outerShdw>
                </a:effectLst>
              </a:rPr>
              <a:t>Green is the second most-preferred color, easily processed by the eye, and represents tranquility and health.</a:t>
            </a:r>
          </a:p>
          <a:p>
            <a:pPr marL="285750" indent="-285750">
              <a:buFont typeface="Wingdings" panose="05000000000000000000" pitchFamily="2" charset="2"/>
              <a:buChar char="v"/>
            </a:pPr>
            <a:r>
              <a:rPr lang="en-US" dirty="0">
                <a:solidFill>
                  <a:srgbClr val="E3DED1"/>
                </a:solidFill>
                <a:effectLst>
                  <a:outerShdw blurRad="38100" dist="38100" dir="2700000" algn="tl">
                    <a:srgbClr val="000000">
                      <a:alpha val="43137"/>
                    </a:srgbClr>
                  </a:outerShdw>
                </a:effectLst>
              </a:rPr>
              <a:t>Red shows passion and urgency and is often used to stimulate the hunger impulse to promote the purchase of food, in this case baked goods.</a:t>
            </a:r>
          </a:p>
        </p:txBody>
      </p:sp>
    </p:spTree>
    <p:extLst>
      <p:ext uri="{BB962C8B-B14F-4D97-AF65-F5344CB8AC3E}">
        <p14:creationId xmlns:p14="http://schemas.microsoft.com/office/powerpoint/2010/main" val="2243606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Browser" descr="&lt;SmartSettings&gt;&lt;SmartResize enabled=&quot;True&quot; minWidth=&quot;140&quot; minHeight=&quot;50&quot; /&gt;&lt;/SmartSettings&gt;">
            <a:extLst>
              <a:ext uri="{FF2B5EF4-FFF2-40B4-BE49-F238E27FC236}">
                <a16:creationId xmlns:a16="http://schemas.microsoft.com/office/drawing/2014/main" id="{F55A0B3E-3C6C-45F3-9080-4E94F46D1496}"/>
              </a:ext>
            </a:extLst>
          </p:cNvPr>
          <p:cNvGrpSpPr/>
          <p:nvPr>
            <p:custDataLst>
              <p:tags r:id="rId1"/>
            </p:custDataLst>
          </p:nvPr>
        </p:nvGrpSpPr>
        <p:grpSpPr>
          <a:xfrm>
            <a:off x="41788" y="35986"/>
            <a:ext cx="12150211" cy="6674530"/>
            <a:chOff x="595684" y="1261242"/>
            <a:chExt cx="6668462" cy="4352544"/>
          </a:xfrm>
        </p:grpSpPr>
        <p:sp>
          <p:nvSpPr>
            <p:cNvPr id="3" name="Window Body" descr="&lt;SmartSettings&gt;&lt;SmartResize anchorLeft=&quot;Absolute&quot; anchorTop=&quot;Absolute&quot; anchorRight=&quot;Absolute&quot; anchorBottom=&quot;Absolute&quot; /&gt;&lt;/SmartSettings&gt;">
              <a:extLst>
                <a:ext uri="{FF2B5EF4-FFF2-40B4-BE49-F238E27FC236}">
                  <a16:creationId xmlns:a16="http://schemas.microsoft.com/office/drawing/2014/main" id="{EA6DFF82-A40C-486A-8C0E-84226F8F845F}"/>
                </a:ext>
              </a:extLst>
            </p:cNvPr>
            <p:cNvSpPr/>
            <p:nvPr>
              <p:custDataLst>
                <p:tags r:id="rId2"/>
              </p:custDataLst>
            </p:nvPr>
          </p:nvSpPr>
          <p:spPr>
            <a:xfrm>
              <a:off x="595684" y="1610112"/>
              <a:ext cx="6668462" cy="4003674"/>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4" name="Title Bar"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72189BF0-AC5E-4D65-A2CF-574BA6AA2455}"/>
                </a:ext>
              </a:extLst>
            </p:cNvPr>
            <p:cNvSpPr/>
            <p:nvPr>
              <p:custDataLst>
                <p:tags r:id="rId3"/>
              </p:custDataLst>
            </p:nvPr>
          </p:nvSpPr>
          <p:spPr>
            <a:xfrm>
              <a:off x="595685" y="1261242"/>
              <a:ext cx="6668461" cy="350235"/>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22860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Browser</a:t>
              </a:r>
            </a:p>
          </p:txBody>
        </p:sp>
        <p:sp>
          <p:nvSpPr>
            <p:cNvPr id="5" name="Menu Button" descr="&lt;SmartSettings&gt;&lt;SmartResize anchorLeft=&quot;None&quot; anchorTop=&quot;Absolute&quot; anchorRight=&quot;Absolute&quot; anchorBottom=&quot;None&quot; /&gt;&lt;/SmartSettings&gt;">
              <a:extLst>
                <a:ext uri="{FF2B5EF4-FFF2-40B4-BE49-F238E27FC236}">
                  <a16:creationId xmlns:a16="http://schemas.microsoft.com/office/drawing/2014/main" id="{FBD31311-E410-4BA8-9473-74A3344A4208}"/>
                </a:ext>
              </a:extLst>
            </p:cNvPr>
            <p:cNvSpPr>
              <a:spLocks noChangeAspect="1" noEditPoints="1"/>
            </p:cNvSpPr>
            <p:nvPr>
              <p:custDataLst>
                <p:tags r:id="rId4"/>
              </p:custDataLst>
            </p:nvPr>
          </p:nvSpPr>
          <p:spPr bwMode="auto">
            <a:xfrm>
              <a:off x="7133588" y="1461806"/>
              <a:ext cx="81900" cy="73502"/>
            </a:xfrm>
            <a:custGeom>
              <a:avLst/>
              <a:gdLst>
                <a:gd name="T0" fmla="*/ 0 w 415"/>
                <a:gd name="T1" fmla="*/ 309 h 309"/>
                <a:gd name="T2" fmla="*/ 415 w 415"/>
                <a:gd name="T3" fmla="*/ 309 h 309"/>
                <a:gd name="T4" fmla="*/ 0 w 415"/>
                <a:gd name="T5" fmla="*/ 155 h 309"/>
                <a:gd name="T6" fmla="*/ 415 w 415"/>
                <a:gd name="T7" fmla="*/ 155 h 309"/>
                <a:gd name="T8" fmla="*/ 0 w 415"/>
                <a:gd name="T9" fmla="*/ 0 h 309"/>
                <a:gd name="T10" fmla="*/ 415 w 415"/>
                <a:gd name="T11" fmla="*/ 0 h 309"/>
              </a:gdLst>
              <a:ahLst/>
              <a:cxnLst>
                <a:cxn ang="0">
                  <a:pos x="T0" y="T1"/>
                </a:cxn>
                <a:cxn ang="0">
                  <a:pos x="T2" y="T3"/>
                </a:cxn>
                <a:cxn ang="0">
                  <a:pos x="T4" y="T5"/>
                </a:cxn>
                <a:cxn ang="0">
                  <a:pos x="T6" y="T7"/>
                </a:cxn>
                <a:cxn ang="0">
                  <a:pos x="T8" y="T9"/>
                </a:cxn>
                <a:cxn ang="0">
                  <a:pos x="T10" y="T11"/>
                </a:cxn>
              </a:cxnLst>
              <a:rect l="0" t="0" r="r" b="b"/>
              <a:pathLst>
                <a:path w="415" h="309">
                  <a:moveTo>
                    <a:pt x="0" y="309"/>
                  </a:moveTo>
                  <a:lnTo>
                    <a:pt x="415" y="309"/>
                  </a:lnTo>
                  <a:moveTo>
                    <a:pt x="0" y="155"/>
                  </a:moveTo>
                  <a:lnTo>
                    <a:pt x="415" y="155"/>
                  </a:lnTo>
                  <a:moveTo>
                    <a:pt x="0" y="0"/>
                  </a:moveTo>
                  <a:lnTo>
                    <a:pt x="415" y="0"/>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5F5F5F"/>
                </a:solidFill>
                <a:latin typeface="Segoe UI" panose="020B0502040204020203" pitchFamily="34" charset="0"/>
                <a:cs typeface="Segoe UI" panose="020B0502040204020203" pitchFamily="34" charset="0"/>
              </a:endParaRPr>
            </a:p>
          </p:txBody>
        </p:sp>
        <p:sp>
          <p:nvSpPr>
            <p:cNvPr id="6" name="Close Button" descr="&lt;SmartSettings&gt;&lt;SmartResize anchorLeft=&quot;None&quot; anchorTop=&quot;Absolute&quot; anchorRight=&quot;Absolute&quot; anchorBottom=&quot;None&quot; /&gt;&lt;/SmartSettings&gt;">
              <a:extLst>
                <a:ext uri="{FF2B5EF4-FFF2-40B4-BE49-F238E27FC236}">
                  <a16:creationId xmlns:a16="http://schemas.microsoft.com/office/drawing/2014/main" id="{86519DE8-2FD2-4AF2-8DA5-2DD8B26F0F3B}"/>
                </a:ext>
              </a:extLst>
            </p:cNvPr>
            <p:cNvSpPr>
              <a:spLocks noEditPoints="1"/>
            </p:cNvSpPr>
            <p:nvPr>
              <p:custDataLst>
                <p:tags r:id="rId5"/>
              </p:custDataLst>
            </p:nvPr>
          </p:nvSpPr>
          <p:spPr bwMode="auto">
            <a:xfrm>
              <a:off x="7148405" y="1307703"/>
              <a:ext cx="54019" cy="62114"/>
            </a:xfrm>
            <a:custGeom>
              <a:avLst/>
              <a:gdLst>
                <a:gd name="T0" fmla="*/ 254 w 254"/>
                <a:gd name="T1" fmla="*/ 0 h 254"/>
                <a:gd name="T2" fmla="*/ 0 w 254"/>
                <a:gd name="T3" fmla="*/ 254 h 254"/>
                <a:gd name="T4" fmla="*/ 0 w 254"/>
                <a:gd name="T5" fmla="*/ 0 h 254"/>
                <a:gd name="T6" fmla="*/ 254 w 254"/>
                <a:gd name="T7" fmla="*/ 254 h 254"/>
              </a:gdLst>
              <a:ahLst/>
              <a:cxnLst>
                <a:cxn ang="0">
                  <a:pos x="T0" y="T1"/>
                </a:cxn>
                <a:cxn ang="0">
                  <a:pos x="T2" y="T3"/>
                </a:cxn>
                <a:cxn ang="0">
                  <a:pos x="T4" y="T5"/>
                </a:cxn>
                <a:cxn ang="0">
                  <a:pos x="T6" y="T7"/>
                </a:cxn>
              </a:cxnLst>
              <a:rect l="0" t="0" r="r" b="b"/>
              <a:pathLst>
                <a:path w="254" h="254">
                  <a:moveTo>
                    <a:pt x="254" y="0"/>
                  </a:moveTo>
                  <a:lnTo>
                    <a:pt x="0" y="254"/>
                  </a:lnTo>
                  <a:moveTo>
                    <a:pt x="0" y="0"/>
                  </a:moveTo>
                  <a:lnTo>
                    <a:pt x="254" y="254"/>
                  </a:lnTo>
                </a:path>
              </a:pathLst>
            </a:custGeom>
            <a:noFill/>
            <a:ln w="9525"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5F5F5F"/>
                </a:solidFill>
                <a:latin typeface="Segoe UI" panose="020B0502040204020203" pitchFamily="34" charset="0"/>
                <a:cs typeface="Segoe UI" panose="020B0502040204020203" pitchFamily="34" charset="0"/>
              </a:endParaRPr>
            </a:p>
          </p:txBody>
        </p:sp>
        <p:sp>
          <p:nvSpPr>
            <p:cNvPr id="7" name="Address Box"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8EB4CB97-5FB9-41F0-860C-2DA52BF7AA4B}"/>
                </a:ext>
              </a:extLst>
            </p:cNvPr>
            <p:cNvSpPr/>
            <p:nvPr>
              <p:custDataLst>
                <p:tags r:id="rId6"/>
              </p:custDataLst>
            </p:nvPr>
          </p:nvSpPr>
          <p:spPr>
            <a:xfrm>
              <a:off x="1091235" y="1421038"/>
              <a:ext cx="5993694" cy="15503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37744"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noProof="1">
                  <a:solidFill>
                    <a:srgbClr val="5F5F5F"/>
                  </a:solidFill>
                  <a:latin typeface="Segoe UI" panose="020B0502040204020203" pitchFamily="34" charset="0"/>
                  <a:cs typeface="Segoe UI" panose="020B0502040204020203" pitchFamily="34" charset="0"/>
                </a:rPr>
                <a:t>https://www.bevsbakery.com</a:t>
              </a:r>
            </a:p>
          </p:txBody>
        </p:sp>
        <p:sp>
          <p:nvSpPr>
            <p:cNvPr id="8" name="Document Icon" descr="&lt;SmartSettings&gt;&lt;SmartResize anchorLeft=&quot;Absolute&quot; anchorTop=&quot;Absolute&quot; anchorRight=&quot;None&quot; anchorBottom=&quot;None&quot; /&gt;&lt;/SmartSettings&gt;">
              <a:extLst>
                <a:ext uri="{FF2B5EF4-FFF2-40B4-BE49-F238E27FC236}">
                  <a16:creationId xmlns:a16="http://schemas.microsoft.com/office/drawing/2014/main" id="{7E644A02-15A1-43DB-81F0-5B4A41781A4D}"/>
                </a:ext>
              </a:extLst>
            </p:cNvPr>
            <p:cNvSpPr>
              <a:spLocks noChangeAspect="1" noEditPoints="1"/>
            </p:cNvSpPr>
            <p:nvPr>
              <p:custDataLst>
                <p:tags r:id="rId7"/>
              </p:custDataLst>
            </p:nvPr>
          </p:nvSpPr>
          <p:spPr bwMode="auto">
            <a:xfrm>
              <a:off x="1133015" y="1455077"/>
              <a:ext cx="51406" cy="86959"/>
            </a:xfrm>
            <a:custGeom>
              <a:avLst/>
              <a:gdLst>
                <a:gd name="T0" fmla="*/ 153 w 260"/>
                <a:gd name="T1" fmla="*/ 7 h 367"/>
                <a:gd name="T2" fmla="*/ 153 w 260"/>
                <a:gd name="T3" fmla="*/ 108 h 367"/>
                <a:gd name="T4" fmla="*/ 253 w 260"/>
                <a:gd name="T5" fmla="*/ 108 h 367"/>
                <a:gd name="T6" fmla="*/ 0 w 260"/>
                <a:gd name="T7" fmla="*/ 0 h 367"/>
                <a:gd name="T8" fmla="*/ 0 w 260"/>
                <a:gd name="T9" fmla="*/ 367 h 367"/>
                <a:gd name="T10" fmla="*/ 260 w 260"/>
                <a:gd name="T11" fmla="*/ 367 h 367"/>
                <a:gd name="T12" fmla="*/ 260 w 260"/>
                <a:gd name="T13" fmla="*/ 100 h 367"/>
                <a:gd name="T14" fmla="*/ 161 w 260"/>
                <a:gd name="T15" fmla="*/ 1 h 367"/>
                <a:gd name="T16" fmla="*/ 0 w 260"/>
                <a:gd name="T17"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367">
                  <a:moveTo>
                    <a:pt x="153" y="7"/>
                  </a:moveTo>
                  <a:lnTo>
                    <a:pt x="153" y="108"/>
                  </a:lnTo>
                  <a:lnTo>
                    <a:pt x="253" y="108"/>
                  </a:lnTo>
                  <a:moveTo>
                    <a:pt x="0" y="0"/>
                  </a:moveTo>
                  <a:lnTo>
                    <a:pt x="0" y="367"/>
                  </a:lnTo>
                  <a:lnTo>
                    <a:pt x="260" y="367"/>
                  </a:lnTo>
                  <a:lnTo>
                    <a:pt x="260" y="100"/>
                  </a:lnTo>
                  <a:lnTo>
                    <a:pt x="161" y="1"/>
                  </a:lnTo>
                  <a:lnTo>
                    <a:pt x="0" y="0"/>
                  </a:lnTo>
                  <a:close/>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5F5F5F"/>
                </a:solidFill>
                <a:latin typeface="Segoe UI" panose="020B0502040204020203" pitchFamily="34" charset="0"/>
                <a:cs typeface="Segoe UI" panose="020B0502040204020203" pitchFamily="34" charset="0"/>
              </a:endParaRPr>
            </a:p>
          </p:txBody>
        </p:sp>
        <p:grpSp>
          <p:nvGrpSpPr>
            <p:cNvPr id="9" name="Navigation Buttons">
              <a:extLst>
                <a:ext uri="{FF2B5EF4-FFF2-40B4-BE49-F238E27FC236}">
                  <a16:creationId xmlns:a16="http://schemas.microsoft.com/office/drawing/2014/main" id="{806BE386-EF74-42E7-8CC8-8C02A27F7469}"/>
                </a:ext>
              </a:extLst>
            </p:cNvPr>
            <p:cNvGrpSpPr/>
            <p:nvPr/>
          </p:nvGrpSpPr>
          <p:grpSpPr>
            <a:xfrm>
              <a:off x="664789" y="1442136"/>
              <a:ext cx="351997" cy="112840"/>
              <a:chOff x="664789" y="1442136"/>
              <a:chExt cx="351997" cy="112840"/>
            </a:xfrm>
          </p:grpSpPr>
          <p:sp>
            <p:nvSpPr>
              <p:cNvPr id="10" name="Back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3CEF111E-BC05-453A-9032-B7DEE21B10A5}"/>
                  </a:ext>
                </a:extLst>
              </p:cNvPr>
              <p:cNvSpPr>
                <a:spLocks noChangeAspect="1" noEditPoints="1"/>
              </p:cNvSpPr>
              <p:nvPr>
                <p:custDataLst>
                  <p:tags r:id="rId8"/>
                </p:custDataLst>
              </p:nvPr>
            </p:nvSpPr>
            <p:spPr bwMode="auto">
              <a:xfrm>
                <a:off x="664789" y="1459217"/>
                <a:ext cx="83642" cy="78677"/>
              </a:xfrm>
              <a:custGeom>
                <a:avLst/>
                <a:gdLst>
                  <a:gd name="T0" fmla="*/ 159 w 423"/>
                  <a:gd name="T1" fmla="*/ 332 h 332"/>
                  <a:gd name="T2" fmla="*/ 0 w 423"/>
                  <a:gd name="T3" fmla="*/ 166 h 332"/>
                  <a:gd name="T4" fmla="*/ 159 w 423"/>
                  <a:gd name="T5" fmla="*/ 0 h 332"/>
                  <a:gd name="T6" fmla="*/ 15 w 423"/>
                  <a:gd name="T7" fmla="*/ 166 h 332"/>
                  <a:gd name="T8" fmla="*/ 423 w 423"/>
                  <a:gd name="T9" fmla="*/ 166 h 332"/>
                </a:gdLst>
                <a:ahLst/>
                <a:cxnLst>
                  <a:cxn ang="0">
                    <a:pos x="T0" y="T1"/>
                  </a:cxn>
                  <a:cxn ang="0">
                    <a:pos x="T2" y="T3"/>
                  </a:cxn>
                  <a:cxn ang="0">
                    <a:pos x="T4" y="T5"/>
                  </a:cxn>
                  <a:cxn ang="0">
                    <a:pos x="T6" y="T7"/>
                  </a:cxn>
                  <a:cxn ang="0">
                    <a:pos x="T8" y="T9"/>
                  </a:cxn>
                </a:cxnLst>
                <a:rect l="0" t="0" r="r" b="b"/>
                <a:pathLst>
                  <a:path w="423" h="332">
                    <a:moveTo>
                      <a:pt x="159" y="332"/>
                    </a:moveTo>
                    <a:lnTo>
                      <a:pt x="0" y="166"/>
                    </a:lnTo>
                    <a:lnTo>
                      <a:pt x="159" y="0"/>
                    </a:lnTo>
                    <a:moveTo>
                      <a:pt x="15" y="166"/>
                    </a:moveTo>
                    <a:lnTo>
                      <a:pt x="423"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5F5F5F"/>
                  </a:solidFill>
                  <a:latin typeface="Segoe UI" panose="020B0502040204020203" pitchFamily="34" charset="0"/>
                  <a:cs typeface="Segoe UI" panose="020B0502040204020203" pitchFamily="34" charset="0"/>
                </a:endParaRPr>
              </a:p>
            </p:txBody>
          </p:sp>
          <p:sp>
            <p:nvSpPr>
              <p:cNvPr id="11" name="Forward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99B9E8F8-6836-4A4C-BB44-C9D5015A7FA6}"/>
                  </a:ext>
                </a:extLst>
              </p:cNvPr>
              <p:cNvSpPr>
                <a:spLocks noChangeAspect="1" noEditPoints="1"/>
              </p:cNvSpPr>
              <p:nvPr>
                <p:custDataLst>
                  <p:tags r:id="rId9"/>
                </p:custDataLst>
              </p:nvPr>
            </p:nvSpPr>
            <p:spPr bwMode="auto">
              <a:xfrm>
                <a:off x="797223" y="1459218"/>
                <a:ext cx="83642" cy="78677"/>
              </a:xfrm>
              <a:custGeom>
                <a:avLst/>
                <a:gdLst>
                  <a:gd name="T0" fmla="*/ 265 w 423"/>
                  <a:gd name="T1" fmla="*/ 0 h 332"/>
                  <a:gd name="T2" fmla="*/ 423 w 423"/>
                  <a:gd name="T3" fmla="*/ 166 h 332"/>
                  <a:gd name="T4" fmla="*/ 265 w 423"/>
                  <a:gd name="T5" fmla="*/ 332 h 332"/>
                  <a:gd name="T6" fmla="*/ 408 w 423"/>
                  <a:gd name="T7" fmla="*/ 166 h 332"/>
                  <a:gd name="T8" fmla="*/ 0 w 423"/>
                  <a:gd name="T9" fmla="*/ 166 h 332"/>
                </a:gdLst>
                <a:ahLst/>
                <a:cxnLst>
                  <a:cxn ang="0">
                    <a:pos x="T0" y="T1"/>
                  </a:cxn>
                  <a:cxn ang="0">
                    <a:pos x="T2" y="T3"/>
                  </a:cxn>
                  <a:cxn ang="0">
                    <a:pos x="T4" y="T5"/>
                  </a:cxn>
                  <a:cxn ang="0">
                    <a:pos x="T6" y="T7"/>
                  </a:cxn>
                  <a:cxn ang="0">
                    <a:pos x="T8" y="T9"/>
                  </a:cxn>
                </a:cxnLst>
                <a:rect l="0" t="0" r="r" b="b"/>
                <a:pathLst>
                  <a:path w="423" h="332">
                    <a:moveTo>
                      <a:pt x="265" y="0"/>
                    </a:moveTo>
                    <a:lnTo>
                      <a:pt x="423" y="166"/>
                    </a:lnTo>
                    <a:lnTo>
                      <a:pt x="265" y="332"/>
                    </a:lnTo>
                    <a:moveTo>
                      <a:pt x="408" y="166"/>
                    </a:moveTo>
                    <a:lnTo>
                      <a:pt x="0"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5F5F5F"/>
                  </a:solidFill>
                  <a:latin typeface="Segoe UI" panose="020B0502040204020203" pitchFamily="34" charset="0"/>
                  <a:cs typeface="Segoe UI" panose="020B0502040204020203" pitchFamily="34" charset="0"/>
                </a:endParaRPr>
              </a:p>
            </p:txBody>
          </p:sp>
          <p:sp>
            <p:nvSpPr>
              <p:cNvPr id="12" name="Reload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43A4FA08-3DE6-4471-934F-62648166B7A3}"/>
                  </a:ext>
                </a:extLst>
              </p:cNvPr>
              <p:cNvSpPr>
                <a:spLocks noChangeAspect="1" noEditPoints="1"/>
              </p:cNvSpPr>
              <p:nvPr>
                <p:custDataLst>
                  <p:tags r:id="rId10"/>
                </p:custDataLst>
              </p:nvPr>
            </p:nvSpPr>
            <p:spPr bwMode="auto">
              <a:xfrm>
                <a:off x="929658" y="1442136"/>
                <a:ext cx="87128" cy="112840"/>
              </a:xfrm>
              <a:custGeom>
                <a:avLst/>
                <a:gdLst>
                  <a:gd name="T0" fmla="*/ 441 w 441"/>
                  <a:gd name="T1" fmla="*/ 7 h 474"/>
                  <a:gd name="T2" fmla="*/ 441 w 441"/>
                  <a:gd name="T3" fmla="*/ 144 h 474"/>
                  <a:gd name="T4" fmla="*/ 296 w 441"/>
                  <a:gd name="T5" fmla="*/ 144 h 474"/>
                  <a:gd name="T6" fmla="*/ 438 w 441"/>
                  <a:gd name="T7" fmla="*/ 309 h 474"/>
                  <a:gd name="T8" fmla="*/ 166 w 441"/>
                  <a:gd name="T9" fmla="*/ 434 h 474"/>
                  <a:gd name="T10" fmla="*/ 41 w 441"/>
                  <a:gd name="T11" fmla="*/ 162 h 474"/>
                  <a:gd name="T12" fmla="*/ 313 w 441"/>
                  <a:gd name="T13" fmla="*/ 37 h 474"/>
                  <a:gd name="T14" fmla="*/ 428 w 441"/>
                  <a:gd name="T15" fmla="*/ 139 h 4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74">
                    <a:moveTo>
                      <a:pt x="441" y="7"/>
                    </a:moveTo>
                    <a:lnTo>
                      <a:pt x="441" y="144"/>
                    </a:lnTo>
                    <a:lnTo>
                      <a:pt x="296" y="144"/>
                    </a:lnTo>
                    <a:moveTo>
                      <a:pt x="438" y="309"/>
                    </a:moveTo>
                    <a:cubicBezTo>
                      <a:pt x="397" y="418"/>
                      <a:pt x="276" y="474"/>
                      <a:pt x="166" y="434"/>
                    </a:cubicBezTo>
                    <a:cubicBezTo>
                      <a:pt x="56" y="393"/>
                      <a:pt x="0" y="271"/>
                      <a:pt x="41" y="162"/>
                    </a:cubicBezTo>
                    <a:cubicBezTo>
                      <a:pt x="82" y="52"/>
                      <a:pt x="202" y="0"/>
                      <a:pt x="313" y="37"/>
                    </a:cubicBezTo>
                    <a:cubicBezTo>
                      <a:pt x="357" y="51"/>
                      <a:pt x="398" y="91"/>
                      <a:pt x="428" y="139"/>
                    </a:cubicBez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5F5F5F"/>
                  </a:solidFill>
                  <a:latin typeface="Segoe UI" panose="020B0502040204020203" pitchFamily="34" charset="0"/>
                  <a:cs typeface="Segoe UI" panose="020B0502040204020203" pitchFamily="34" charset="0"/>
                </a:endParaRPr>
              </a:p>
            </p:txBody>
          </p:sp>
        </p:grpSp>
      </p:grpSp>
      <p:pic>
        <p:nvPicPr>
          <p:cNvPr id="24" name="Picture 23">
            <a:extLst>
              <a:ext uri="{FF2B5EF4-FFF2-40B4-BE49-F238E27FC236}">
                <a16:creationId xmlns:a16="http://schemas.microsoft.com/office/drawing/2014/main" id="{7A04D256-DE07-4749-94B1-8148D9D8993E}"/>
              </a:ext>
            </a:extLst>
          </p:cNvPr>
          <p:cNvPicPr>
            <a:picLocks noChangeAspect="1"/>
          </p:cNvPicPr>
          <p:nvPr/>
        </p:nvPicPr>
        <p:blipFill>
          <a:blip r:embed="rId12"/>
          <a:stretch>
            <a:fillRect/>
          </a:stretch>
        </p:blipFill>
        <p:spPr>
          <a:xfrm>
            <a:off x="1020654" y="1179630"/>
            <a:ext cx="876190" cy="183354"/>
          </a:xfrm>
          <a:prstGeom prst="rect">
            <a:avLst/>
          </a:prstGeom>
        </p:spPr>
      </p:pic>
      <p:pic>
        <p:nvPicPr>
          <p:cNvPr id="26" name="Picture 25">
            <a:extLst>
              <a:ext uri="{FF2B5EF4-FFF2-40B4-BE49-F238E27FC236}">
                <a16:creationId xmlns:a16="http://schemas.microsoft.com/office/drawing/2014/main" id="{7FBDC2E1-3D7E-47EA-A59E-553A882F42EB}"/>
              </a:ext>
            </a:extLst>
          </p:cNvPr>
          <p:cNvPicPr>
            <a:picLocks noChangeAspect="1"/>
          </p:cNvPicPr>
          <p:nvPr/>
        </p:nvPicPr>
        <p:blipFill>
          <a:blip r:embed="rId13"/>
          <a:stretch>
            <a:fillRect/>
          </a:stretch>
        </p:blipFill>
        <p:spPr>
          <a:xfrm>
            <a:off x="1026842" y="1637037"/>
            <a:ext cx="876190" cy="180486"/>
          </a:xfrm>
          <a:prstGeom prst="rect">
            <a:avLst/>
          </a:prstGeom>
        </p:spPr>
      </p:pic>
      <p:pic>
        <p:nvPicPr>
          <p:cNvPr id="28" name="Picture 27" descr="A picture containing clock&#10;&#10;Description automatically generated">
            <a:extLst>
              <a:ext uri="{FF2B5EF4-FFF2-40B4-BE49-F238E27FC236}">
                <a16:creationId xmlns:a16="http://schemas.microsoft.com/office/drawing/2014/main" id="{1B781F96-53BC-4E86-B6B1-98F49CC92DB6}"/>
              </a:ext>
            </a:extLst>
          </p:cNvPr>
          <p:cNvPicPr>
            <a:picLocks noChangeAspect="1"/>
          </p:cNvPicPr>
          <p:nvPr/>
        </p:nvPicPr>
        <p:blipFill>
          <a:blip r:embed="rId14"/>
          <a:stretch>
            <a:fillRect/>
          </a:stretch>
        </p:blipFill>
        <p:spPr>
          <a:xfrm>
            <a:off x="5759325" y="731896"/>
            <a:ext cx="798964" cy="1177960"/>
          </a:xfrm>
          <a:prstGeom prst="rect">
            <a:avLst/>
          </a:prstGeom>
        </p:spPr>
      </p:pic>
      <p:pic>
        <p:nvPicPr>
          <p:cNvPr id="30" name="Picture 29">
            <a:extLst>
              <a:ext uri="{FF2B5EF4-FFF2-40B4-BE49-F238E27FC236}">
                <a16:creationId xmlns:a16="http://schemas.microsoft.com/office/drawing/2014/main" id="{2AE70787-AA38-46AB-990A-23A73CB3F1FA}"/>
              </a:ext>
            </a:extLst>
          </p:cNvPr>
          <p:cNvPicPr>
            <a:picLocks noChangeAspect="1"/>
          </p:cNvPicPr>
          <p:nvPr/>
        </p:nvPicPr>
        <p:blipFill>
          <a:blip r:embed="rId15"/>
          <a:stretch>
            <a:fillRect/>
          </a:stretch>
        </p:blipFill>
        <p:spPr>
          <a:xfrm>
            <a:off x="2624161" y="1177205"/>
            <a:ext cx="1193651" cy="215873"/>
          </a:xfrm>
          <a:prstGeom prst="rect">
            <a:avLst/>
          </a:prstGeom>
        </p:spPr>
      </p:pic>
      <p:pic>
        <p:nvPicPr>
          <p:cNvPr id="32" name="Picture 31">
            <a:extLst>
              <a:ext uri="{FF2B5EF4-FFF2-40B4-BE49-F238E27FC236}">
                <a16:creationId xmlns:a16="http://schemas.microsoft.com/office/drawing/2014/main" id="{2B31CC00-2BAC-44A8-BBCE-78C8FC3CBC61}"/>
              </a:ext>
            </a:extLst>
          </p:cNvPr>
          <p:cNvPicPr>
            <a:picLocks noChangeAspect="1"/>
          </p:cNvPicPr>
          <p:nvPr/>
        </p:nvPicPr>
        <p:blipFill>
          <a:blip r:embed="rId16"/>
          <a:stretch>
            <a:fillRect/>
          </a:stretch>
        </p:blipFill>
        <p:spPr>
          <a:xfrm>
            <a:off x="2624161" y="1622054"/>
            <a:ext cx="1295238" cy="215873"/>
          </a:xfrm>
          <a:prstGeom prst="rect">
            <a:avLst/>
          </a:prstGeom>
        </p:spPr>
      </p:pic>
      <p:pic>
        <p:nvPicPr>
          <p:cNvPr id="34" name="Picture 33">
            <a:extLst>
              <a:ext uri="{FF2B5EF4-FFF2-40B4-BE49-F238E27FC236}">
                <a16:creationId xmlns:a16="http://schemas.microsoft.com/office/drawing/2014/main" id="{45ED4DA3-626C-4428-A448-2FEF610FE552}"/>
              </a:ext>
            </a:extLst>
          </p:cNvPr>
          <p:cNvPicPr>
            <a:picLocks noChangeAspect="1"/>
          </p:cNvPicPr>
          <p:nvPr/>
        </p:nvPicPr>
        <p:blipFill>
          <a:blip r:embed="rId17"/>
          <a:stretch>
            <a:fillRect/>
          </a:stretch>
        </p:blipFill>
        <p:spPr>
          <a:xfrm>
            <a:off x="8933794" y="1751984"/>
            <a:ext cx="990476" cy="165079"/>
          </a:xfrm>
          <a:prstGeom prst="rect">
            <a:avLst/>
          </a:prstGeom>
        </p:spPr>
      </p:pic>
      <p:pic>
        <p:nvPicPr>
          <p:cNvPr id="36" name="Picture 35">
            <a:extLst>
              <a:ext uri="{FF2B5EF4-FFF2-40B4-BE49-F238E27FC236}">
                <a16:creationId xmlns:a16="http://schemas.microsoft.com/office/drawing/2014/main" id="{1532AE4C-8A5A-4A34-B4FC-9C7418656E3D}"/>
              </a:ext>
            </a:extLst>
          </p:cNvPr>
          <p:cNvPicPr>
            <a:picLocks noChangeAspect="1"/>
          </p:cNvPicPr>
          <p:nvPr/>
        </p:nvPicPr>
        <p:blipFill>
          <a:blip r:embed="rId18"/>
          <a:stretch>
            <a:fillRect/>
          </a:stretch>
        </p:blipFill>
        <p:spPr>
          <a:xfrm>
            <a:off x="8686014" y="1473917"/>
            <a:ext cx="1447619" cy="203175"/>
          </a:xfrm>
          <a:prstGeom prst="rect">
            <a:avLst/>
          </a:prstGeom>
        </p:spPr>
      </p:pic>
      <p:pic>
        <p:nvPicPr>
          <p:cNvPr id="38" name="Picture 37">
            <a:extLst>
              <a:ext uri="{FF2B5EF4-FFF2-40B4-BE49-F238E27FC236}">
                <a16:creationId xmlns:a16="http://schemas.microsoft.com/office/drawing/2014/main" id="{797ED3E6-985E-4EFD-801F-55A75611782A}"/>
              </a:ext>
            </a:extLst>
          </p:cNvPr>
          <p:cNvPicPr>
            <a:picLocks noChangeAspect="1"/>
          </p:cNvPicPr>
          <p:nvPr/>
        </p:nvPicPr>
        <p:blipFill>
          <a:blip r:embed="rId19"/>
          <a:stretch>
            <a:fillRect/>
          </a:stretch>
        </p:blipFill>
        <p:spPr>
          <a:xfrm>
            <a:off x="7629961" y="1158964"/>
            <a:ext cx="1536508" cy="165079"/>
          </a:xfrm>
          <a:prstGeom prst="rect">
            <a:avLst/>
          </a:prstGeom>
        </p:spPr>
      </p:pic>
      <p:pic>
        <p:nvPicPr>
          <p:cNvPr id="40" name="Picture 39">
            <a:extLst>
              <a:ext uri="{FF2B5EF4-FFF2-40B4-BE49-F238E27FC236}">
                <a16:creationId xmlns:a16="http://schemas.microsoft.com/office/drawing/2014/main" id="{8D1802B5-3A3C-4668-95CC-266110D91EA0}"/>
              </a:ext>
            </a:extLst>
          </p:cNvPr>
          <p:cNvPicPr>
            <a:picLocks noChangeAspect="1"/>
          </p:cNvPicPr>
          <p:nvPr/>
        </p:nvPicPr>
        <p:blipFill>
          <a:blip r:embed="rId20"/>
          <a:stretch>
            <a:fillRect/>
          </a:stretch>
        </p:blipFill>
        <p:spPr>
          <a:xfrm>
            <a:off x="9378239" y="1200957"/>
            <a:ext cx="101587" cy="101587"/>
          </a:xfrm>
          <a:prstGeom prst="rect">
            <a:avLst/>
          </a:prstGeom>
        </p:spPr>
      </p:pic>
      <p:pic>
        <p:nvPicPr>
          <p:cNvPr id="42" name="Picture 41">
            <a:extLst>
              <a:ext uri="{FF2B5EF4-FFF2-40B4-BE49-F238E27FC236}">
                <a16:creationId xmlns:a16="http://schemas.microsoft.com/office/drawing/2014/main" id="{A56DF0A6-8B7A-4883-95A4-9D1DCBBE6FE9}"/>
              </a:ext>
            </a:extLst>
          </p:cNvPr>
          <p:cNvPicPr>
            <a:picLocks noChangeAspect="1"/>
          </p:cNvPicPr>
          <p:nvPr/>
        </p:nvPicPr>
        <p:blipFill>
          <a:blip r:embed="rId21"/>
          <a:stretch>
            <a:fillRect/>
          </a:stretch>
        </p:blipFill>
        <p:spPr>
          <a:xfrm>
            <a:off x="8647167" y="850322"/>
            <a:ext cx="1498413" cy="203175"/>
          </a:xfrm>
          <a:prstGeom prst="rect">
            <a:avLst/>
          </a:prstGeom>
        </p:spPr>
      </p:pic>
      <p:pic>
        <p:nvPicPr>
          <p:cNvPr id="44" name="Picture 43">
            <a:extLst>
              <a:ext uri="{FF2B5EF4-FFF2-40B4-BE49-F238E27FC236}">
                <a16:creationId xmlns:a16="http://schemas.microsoft.com/office/drawing/2014/main" id="{D6C02175-20EC-4E1B-8CA8-A270EF27D571}"/>
              </a:ext>
            </a:extLst>
          </p:cNvPr>
          <p:cNvPicPr>
            <a:picLocks noChangeAspect="1"/>
          </p:cNvPicPr>
          <p:nvPr/>
        </p:nvPicPr>
        <p:blipFill>
          <a:blip r:embed="rId22"/>
          <a:stretch>
            <a:fillRect/>
          </a:stretch>
        </p:blipFill>
        <p:spPr>
          <a:xfrm>
            <a:off x="9761822" y="1163653"/>
            <a:ext cx="1409524" cy="203175"/>
          </a:xfrm>
          <a:prstGeom prst="rect">
            <a:avLst/>
          </a:prstGeom>
        </p:spPr>
      </p:pic>
      <p:pic>
        <p:nvPicPr>
          <p:cNvPr id="29" name="Picture 28" descr="A kitchen with a table in a restaurant&#10;&#10;Description automatically generated">
            <a:extLst>
              <a:ext uri="{FF2B5EF4-FFF2-40B4-BE49-F238E27FC236}">
                <a16:creationId xmlns:a16="http://schemas.microsoft.com/office/drawing/2014/main" id="{DC382F59-2C09-4894-8ED5-70D6E159753A}"/>
              </a:ext>
            </a:extLst>
          </p:cNvPr>
          <p:cNvPicPr>
            <a:picLocks noChangeAspect="1"/>
          </p:cNvPicPr>
          <p:nvPr/>
        </p:nvPicPr>
        <p:blipFill>
          <a:blip r:embed="rId23"/>
          <a:stretch>
            <a:fillRect/>
          </a:stretch>
        </p:blipFill>
        <p:spPr>
          <a:xfrm>
            <a:off x="1020827" y="2881495"/>
            <a:ext cx="10160000" cy="3405533"/>
          </a:xfrm>
          <a:prstGeom prst="rect">
            <a:avLst/>
          </a:prstGeom>
        </p:spPr>
      </p:pic>
      <p:sp>
        <p:nvSpPr>
          <p:cNvPr id="31" name="TextBox 30">
            <a:extLst>
              <a:ext uri="{FF2B5EF4-FFF2-40B4-BE49-F238E27FC236}">
                <a16:creationId xmlns:a16="http://schemas.microsoft.com/office/drawing/2014/main" id="{C7C790A2-6DD4-4A34-A4FB-A1F40600A22F}"/>
              </a:ext>
            </a:extLst>
          </p:cNvPr>
          <p:cNvSpPr txBox="1"/>
          <p:nvPr/>
        </p:nvSpPr>
        <p:spPr>
          <a:xfrm>
            <a:off x="3029713" y="2127337"/>
            <a:ext cx="6346353" cy="769441"/>
          </a:xfrm>
          <a:prstGeom prst="rect">
            <a:avLst/>
          </a:prstGeom>
          <a:noFill/>
        </p:spPr>
        <p:txBody>
          <a:bodyPr wrap="none" rtlCol="0">
            <a:spAutoFit/>
          </a:bodyPr>
          <a:lstStyle/>
          <a:p>
            <a:r>
              <a:rPr lang="en-US" sz="4400" dirty="0">
                <a:solidFill>
                  <a:srgbClr val="FA4A5C"/>
                </a:solidFill>
              </a:rPr>
              <a:t>Welcome to Bev’s Bakery</a:t>
            </a:r>
            <a:r>
              <a:rPr lang="en-US" sz="4000" dirty="0">
                <a:solidFill>
                  <a:srgbClr val="FA4A5C"/>
                </a:solidFill>
                <a:latin typeface="Daytona" panose="020B0604030500040204" pitchFamily="34" charset="0"/>
              </a:rPr>
              <a:t>!</a:t>
            </a:r>
          </a:p>
        </p:txBody>
      </p:sp>
    </p:spTree>
    <p:extLst>
      <p:ext uri="{BB962C8B-B14F-4D97-AF65-F5344CB8AC3E}">
        <p14:creationId xmlns:p14="http://schemas.microsoft.com/office/powerpoint/2010/main" val="4196731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Browser" descr="&lt;SmartSettings&gt;&lt;SmartResize enabled=&quot;True&quot; minWidth=&quot;140&quot; minHeight=&quot;50&quot; /&gt;&lt;/SmartSettings&gt;">
            <a:extLst>
              <a:ext uri="{FF2B5EF4-FFF2-40B4-BE49-F238E27FC236}">
                <a16:creationId xmlns:a16="http://schemas.microsoft.com/office/drawing/2014/main" id="{F55A0B3E-3C6C-45F3-9080-4E94F46D1496}"/>
              </a:ext>
            </a:extLst>
          </p:cNvPr>
          <p:cNvGrpSpPr/>
          <p:nvPr>
            <p:custDataLst>
              <p:tags r:id="rId1"/>
            </p:custDataLst>
          </p:nvPr>
        </p:nvGrpSpPr>
        <p:grpSpPr>
          <a:xfrm>
            <a:off x="41789" y="0"/>
            <a:ext cx="12150211" cy="6674530"/>
            <a:chOff x="595684" y="1261242"/>
            <a:chExt cx="6668462" cy="4352544"/>
          </a:xfrm>
        </p:grpSpPr>
        <p:sp>
          <p:nvSpPr>
            <p:cNvPr id="3" name="Window Body" descr="&lt;SmartSettings&gt;&lt;SmartResize anchorLeft=&quot;Absolute&quot; anchorTop=&quot;Absolute&quot; anchorRight=&quot;Absolute&quot; anchorBottom=&quot;Absolute&quot; /&gt;&lt;/SmartSettings&gt;">
              <a:extLst>
                <a:ext uri="{FF2B5EF4-FFF2-40B4-BE49-F238E27FC236}">
                  <a16:creationId xmlns:a16="http://schemas.microsoft.com/office/drawing/2014/main" id="{EA6DFF82-A40C-486A-8C0E-84226F8F845F}"/>
                </a:ext>
              </a:extLst>
            </p:cNvPr>
            <p:cNvSpPr/>
            <p:nvPr>
              <p:custDataLst>
                <p:tags r:id="rId2"/>
              </p:custDataLst>
            </p:nvPr>
          </p:nvSpPr>
          <p:spPr>
            <a:xfrm>
              <a:off x="595684" y="1610112"/>
              <a:ext cx="6668462" cy="4003674"/>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5F5F5F"/>
                </a:solidFill>
                <a:latin typeface="Daytona" panose="020B0604030500040204" pitchFamily="34" charset="0"/>
                <a:cs typeface="Segoe UI" panose="020B0502040204020203" pitchFamily="34" charset="0"/>
              </a:endParaRPr>
            </a:p>
          </p:txBody>
        </p:sp>
        <p:sp>
          <p:nvSpPr>
            <p:cNvPr id="4" name="Title Bar"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72189BF0-AC5E-4D65-A2CF-574BA6AA2455}"/>
                </a:ext>
              </a:extLst>
            </p:cNvPr>
            <p:cNvSpPr/>
            <p:nvPr>
              <p:custDataLst>
                <p:tags r:id="rId3"/>
              </p:custDataLst>
            </p:nvPr>
          </p:nvSpPr>
          <p:spPr>
            <a:xfrm>
              <a:off x="595685" y="1261242"/>
              <a:ext cx="6668461" cy="350235"/>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22860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Browser</a:t>
              </a:r>
            </a:p>
          </p:txBody>
        </p:sp>
        <p:sp>
          <p:nvSpPr>
            <p:cNvPr id="5" name="Menu Button" descr="&lt;SmartSettings&gt;&lt;SmartResize anchorLeft=&quot;None&quot; anchorTop=&quot;Absolute&quot; anchorRight=&quot;Absolute&quot; anchorBottom=&quot;None&quot; /&gt;&lt;/SmartSettings&gt;">
              <a:extLst>
                <a:ext uri="{FF2B5EF4-FFF2-40B4-BE49-F238E27FC236}">
                  <a16:creationId xmlns:a16="http://schemas.microsoft.com/office/drawing/2014/main" id="{FBD31311-E410-4BA8-9473-74A3344A4208}"/>
                </a:ext>
              </a:extLst>
            </p:cNvPr>
            <p:cNvSpPr>
              <a:spLocks noChangeAspect="1" noEditPoints="1"/>
            </p:cNvSpPr>
            <p:nvPr>
              <p:custDataLst>
                <p:tags r:id="rId4"/>
              </p:custDataLst>
            </p:nvPr>
          </p:nvSpPr>
          <p:spPr bwMode="auto">
            <a:xfrm>
              <a:off x="7133588" y="1461806"/>
              <a:ext cx="81900" cy="73502"/>
            </a:xfrm>
            <a:custGeom>
              <a:avLst/>
              <a:gdLst>
                <a:gd name="T0" fmla="*/ 0 w 415"/>
                <a:gd name="T1" fmla="*/ 309 h 309"/>
                <a:gd name="T2" fmla="*/ 415 w 415"/>
                <a:gd name="T3" fmla="*/ 309 h 309"/>
                <a:gd name="T4" fmla="*/ 0 w 415"/>
                <a:gd name="T5" fmla="*/ 155 h 309"/>
                <a:gd name="T6" fmla="*/ 415 w 415"/>
                <a:gd name="T7" fmla="*/ 155 h 309"/>
                <a:gd name="T8" fmla="*/ 0 w 415"/>
                <a:gd name="T9" fmla="*/ 0 h 309"/>
                <a:gd name="T10" fmla="*/ 415 w 415"/>
                <a:gd name="T11" fmla="*/ 0 h 309"/>
              </a:gdLst>
              <a:ahLst/>
              <a:cxnLst>
                <a:cxn ang="0">
                  <a:pos x="T0" y="T1"/>
                </a:cxn>
                <a:cxn ang="0">
                  <a:pos x="T2" y="T3"/>
                </a:cxn>
                <a:cxn ang="0">
                  <a:pos x="T4" y="T5"/>
                </a:cxn>
                <a:cxn ang="0">
                  <a:pos x="T6" y="T7"/>
                </a:cxn>
                <a:cxn ang="0">
                  <a:pos x="T8" y="T9"/>
                </a:cxn>
                <a:cxn ang="0">
                  <a:pos x="T10" y="T11"/>
                </a:cxn>
              </a:cxnLst>
              <a:rect l="0" t="0" r="r" b="b"/>
              <a:pathLst>
                <a:path w="415" h="309">
                  <a:moveTo>
                    <a:pt x="0" y="309"/>
                  </a:moveTo>
                  <a:lnTo>
                    <a:pt x="415" y="309"/>
                  </a:lnTo>
                  <a:moveTo>
                    <a:pt x="0" y="155"/>
                  </a:moveTo>
                  <a:lnTo>
                    <a:pt x="415" y="155"/>
                  </a:lnTo>
                  <a:moveTo>
                    <a:pt x="0" y="0"/>
                  </a:moveTo>
                  <a:lnTo>
                    <a:pt x="415" y="0"/>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5F5F5F"/>
                </a:solidFill>
                <a:latin typeface="Segoe UI" panose="020B0502040204020203" pitchFamily="34" charset="0"/>
                <a:cs typeface="Segoe UI" panose="020B0502040204020203" pitchFamily="34" charset="0"/>
              </a:endParaRPr>
            </a:p>
          </p:txBody>
        </p:sp>
        <p:sp>
          <p:nvSpPr>
            <p:cNvPr id="6" name="Close Button" descr="&lt;SmartSettings&gt;&lt;SmartResize anchorLeft=&quot;None&quot; anchorTop=&quot;Absolute&quot; anchorRight=&quot;Absolute&quot; anchorBottom=&quot;None&quot; /&gt;&lt;/SmartSettings&gt;">
              <a:extLst>
                <a:ext uri="{FF2B5EF4-FFF2-40B4-BE49-F238E27FC236}">
                  <a16:creationId xmlns:a16="http://schemas.microsoft.com/office/drawing/2014/main" id="{86519DE8-2FD2-4AF2-8DA5-2DD8B26F0F3B}"/>
                </a:ext>
              </a:extLst>
            </p:cNvPr>
            <p:cNvSpPr>
              <a:spLocks noEditPoints="1"/>
            </p:cNvSpPr>
            <p:nvPr>
              <p:custDataLst>
                <p:tags r:id="rId5"/>
              </p:custDataLst>
            </p:nvPr>
          </p:nvSpPr>
          <p:spPr bwMode="auto">
            <a:xfrm>
              <a:off x="7148405" y="1307703"/>
              <a:ext cx="54019" cy="62114"/>
            </a:xfrm>
            <a:custGeom>
              <a:avLst/>
              <a:gdLst>
                <a:gd name="T0" fmla="*/ 254 w 254"/>
                <a:gd name="T1" fmla="*/ 0 h 254"/>
                <a:gd name="T2" fmla="*/ 0 w 254"/>
                <a:gd name="T3" fmla="*/ 254 h 254"/>
                <a:gd name="T4" fmla="*/ 0 w 254"/>
                <a:gd name="T5" fmla="*/ 0 h 254"/>
                <a:gd name="T6" fmla="*/ 254 w 254"/>
                <a:gd name="T7" fmla="*/ 254 h 254"/>
              </a:gdLst>
              <a:ahLst/>
              <a:cxnLst>
                <a:cxn ang="0">
                  <a:pos x="T0" y="T1"/>
                </a:cxn>
                <a:cxn ang="0">
                  <a:pos x="T2" y="T3"/>
                </a:cxn>
                <a:cxn ang="0">
                  <a:pos x="T4" y="T5"/>
                </a:cxn>
                <a:cxn ang="0">
                  <a:pos x="T6" y="T7"/>
                </a:cxn>
              </a:cxnLst>
              <a:rect l="0" t="0" r="r" b="b"/>
              <a:pathLst>
                <a:path w="254" h="254">
                  <a:moveTo>
                    <a:pt x="254" y="0"/>
                  </a:moveTo>
                  <a:lnTo>
                    <a:pt x="0" y="254"/>
                  </a:lnTo>
                  <a:moveTo>
                    <a:pt x="0" y="0"/>
                  </a:moveTo>
                  <a:lnTo>
                    <a:pt x="254" y="254"/>
                  </a:lnTo>
                </a:path>
              </a:pathLst>
            </a:custGeom>
            <a:noFill/>
            <a:ln w="9525"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5F5F5F"/>
                </a:solidFill>
                <a:latin typeface="Segoe UI" panose="020B0502040204020203" pitchFamily="34" charset="0"/>
                <a:cs typeface="Segoe UI" panose="020B0502040204020203" pitchFamily="34" charset="0"/>
              </a:endParaRPr>
            </a:p>
          </p:txBody>
        </p:sp>
        <p:sp>
          <p:nvSpPr>
            <p:cNvPr id="7" name="Address Box"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8EB4CB97-5FB9-41F0-860C-2DA52BF7AA4B}"/>
                </a:ext>
              </a:extLst>
            </p:cNvPr>
            <p:cNvSpPr/>
            <p:nvPr>
              <p:custDataLst>
                <p:tags r:id="rId6"/>
              </p:custDataLst>
            </p:nvPr>
          </p:nvSpPr>
          <p:spPr>
            <a:xfrm>
              <a:off x="1091235" y="1421038"/>
              <a:ext cx="5993694" cy="15503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37744"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noProof="1">
                  <a:solidFill>
                    <a:srgbClr val="5F5F5F"/>
                  </a:solidFill>
                  <a:latin typeface="Segoe UI" panose="020B0502040204020203" pitchFamily="34" charset="0"/>
                  <a:cs typeface="Segoe UI" panose="020B0502040204020203" pitchFamily="34" charset="0"/>
                </a:rPr>
                <a:t>https://www.bevsbakery.com/#treats</a:t>
              </a:r>
            </a:p>
          </p:txBody>
        </p:sp>
        <p:sp>
          <p:nvSpPr>
            <p:cNvPr id="8" name="Document Icon" descr="&lt;SmartSettings&gt;&lt;SmartResize anchorLeft=&quot;Absolute&quot; anchorTop=&quot;Absolute&quot; anchorRight=&quot;None&quot; anchorBottom=&quot;None&quot; /&gt;&lt;/SmartSettings&gt;">
              <a:extLst>
                <a:ext uri="{FF2B5EF4-FFF2-40B4-BE49-F238E27FC236}">
                  <a16:creationId xmlns:a16="http://schemas.microsoft.com/office/drawing/2014/main" id="{7E644A02-15A1-43DB-81F0-5B4A41781A4D}"/>
                </a:ext>
              </a:extLst>
            </p:cNvPr>
            <p:cNvSpPr>
              <a:spLocks noChangeAspect="1" noEditPoints="1"/>
            </p:cNvSpPr>
            <p:nvPr>
              <p:custDataLst>
                <p:tags r:id="rId7"/>
              </p:custDataLst>
            </p:nvPr>
          </p:nvSpPr>
          <p:spPr bwMode="auto">
            <a:xfrm>
              <a:off x="1133015" y="1455077"/>
              <a:ext cx="51406" cy="86959"/>
            </a:xfrm>
            <a:custGeom>
              <a:avLst/>
              <a:gdLst>
                <a:gd name="T0" fmla="*/ 153 w 260"/>
                <a:gd name="T1" fmla="*/ 7 h 367"/>
                <a:gd name="T2" fmla="*/ 153 w 260"/>
                <a:gd name="T3" fmla="*/ 108 h 367"/>
                <a:gd name="T4" fmla="*/ 253 w 260"/>
                <a:gd name="T5" fmla="*/ 108 h 367"/>
                <a:gd name="T6" fmla="*/ 0 w 260"/>
                <a:gd name="T7" fmla="*/ 0 h 367"/>
                <a:gd name="T8" fmla="*/ 0 w 260"/>
                <a:gd name="T9" fmla="*/ 367 h 367"/>
                <a:gd name="T10" fmla="*/ 260 w 260"/>
                <a:gd name="T11" fmla="*/ 367 h 367"/>
                <a:gd name="T12" fmla="*/ 260 w 260"/>
                <a:gd name="T13" fmla="*/ 100 h 367"/>
                <a:gd name="T14" fmla="*/ 161 w 260"/>
                <a:gd name="T15" fmla="*/ 1 h 367"/>
                <a:gd name="T16" fmla="*/ 0 w 260"/>
                <a:gd name="T17"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367">
                  <a:moveTo>
                    <a:pt x="153" y="7"/>
                  </a:moveTo>
                  <a:lnTo>
                    <a:pt x="153" y="108"/>
                  </a:lnTo>
                  <a:lnTo>
                    <a:pt x="253" y="108"/>
                  </a:lnTo>
                  <a:moveTo>
                    <a:pt x="0" y="0"/>
                  </a:moveTo>
                  <a:lnTo>
                    <a:pt x="0" y="367"/>
                  </a:lnTo>
                  <a:lnTo>
                    <a:pt x="260" y="367"/>
                  </a:lnTo>
                  <a:lnTo>
                    <a:pt x="260" y="100"/>
                  </a:lnTo>
                  <a:lnTo>
                    <a:pt x="161" y="1"/>
                  </a:lnTo>
                  <a:lnTo>
                    <a:pt x="0" y="0"/>
                  </a:lnTo>
                  <a:close/>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5F5F5F"/>
                </a:solidFill>
                <a:latin typeface="Segoe UI" panose="020B0502040204020203" pitchFamily="34" charset="0"/>
                <a:cs typeface="Segoe UI" panose="020B0502040204020203" pitchFamily="34" charset="0"/>
              </a:endParaRPr>
            </a:p>
          </p:txBody>
        </p:sp>
        <p:grpSp>
          <p:nvGrpSpPr>
            <p:cNvPr id="9" name="Navigation Buttons">
              <a:extLst>
                <a:ext uri="{FF2B5EF4-FFF2-40B4-BE49-F238E27FC236}">
                  <a16:creationId xmlns:a16="http://schemas.microsoft.com/office/drawing/2014/main" id="{806BE386-EF74-42E7-8CC8-8C02A27F7469}"/>
                </a:ext>
              </a:extLst>
            </p:cNvPr>
            <p:cNvGrpSpPr/>
            <p:nvPr/>
          </p:nvGrpSpPr>
          <p:grpSpPr>
            <a:xfrm>
              <a:off x="664789" y="1442136"/>
              <a:ext cx="351997" cy="112840"/>
              <a:chOff x="664789" y="1442136"/>
              <a:chExt cx="351997" cy="112840"/>
            </a:xfrm>
          </p:grpSpPr>
          <p:sp>
            <p:nvSpPr>
              <p:cNvPr id="10" name="Back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3CEF111E-BC05-453A-9032-B7DEE21B10A5}"/>
                  </a:ext>
                </a:extLst>
              </p:cNvPr>
              <p:cNvSpPr>
                <a:spLocks noChangeAspect="1" noEditPoints="1"/>
              </p:cNvSpPr>
              <p:nvPr>
                <p:custDataLst>
                  <p:tags r:id="rId8"/>
                </p:custDataLst>
              </p:nvPr>
            </p:nvSpPr>
            <p:spPr bwMode="auto">
              <a:xfrm>
                <a:off x="664789" y="1459217"/>
                <a:ext cx="83642" cy="78677"/>
              </a:xfrm>
              <a:custGeom>
                <a:avLst/>
                <a:gdLst>
                  <a:gd name="T0" fmla="*/ 159 w 423"/>
                  <a:gd name="T1" fmla="*/ 332 h 332"/>
                  <a:gd name="T2" fmla="*/ 0 w 423"/>
                  <a:gd name="T3" fmla="*/ 166 h 332"/>
                  <a:gd name="T4" fmla="*/ 159 w 423"/>
                  <a:gd name="T5" fmla="*/ 0 h 332"/>
                  <a:gd name="T6" fmla="*/ 15 w 423"/>
                  <a:gd name="T7" fmla="*/ 166 h 332"/>
                  <a:gd name="T8" fmla="*/ 423 w 423"/>
                  <a:gd name="T9" fmla="*/ 166 h 332"/>
                </a:gdLst>
                <a:ahLst/>
                <a:cxnLst>
                  <a:cxn ang="0">
                    <a:pos x="T0" y="T1"/>
                  </a:cxn>
                  <a:cxn ang="0">
                    <a:pos x="T2" y="T3"/>
                  </a:cxn>
                  <a:cxn ang="0">
                    <a:pos x="T4" y="T5"/>
                  </a:cxn>
                  <a:cxn ang="0">
                    <a:pos x="T6" y="T7"/>
                  </a:cxn>
                  <a:cxn ang="0">
                    <a:pos x="T8" y="T9"/>
                  </a:cxn>
                </a:cxnLst>
                <a:rect l="0" t="0" r="r" b="b"/>
                <a:pathLst>
                  <a:path w="423" h="332">
                    <a:moveTo>
                      <a:pt x="159" y="332"/>
                    </a:moveTo>
                    <a:lnTo>
                      <a:pt x="0" y="166"/>
                    </a:lnTo>
                    <a:lnTo>
                      <a:pt x="159" y="0"/>
                    </a:lnTo>
                    <a:moveTo>
                      <a:pt x="15" y="166"/>
                    </a:moveTo>
                    <a:lnTo>
                      <a:pt x="423"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5F5F5F"/>
                  </a:solidFill>
                  <a:latin typeface="Segoe UI" panose="020B0502040204020203" pitchFamily="34" charset="0"/>
                  <a:cs typeface="Segoe UI" panose="020B0502040204020203" pitchFamily="34" charset="0"/>
                </a:endParaRPr>
              </a:p>
            </p:txBody>
          </p:sp>
          <p:sp>
            <p:nvSpPr>
              <p:cNvPr id="11" name="Forward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99B9E8F8-6836-4A4C-BB44-C9D5015A7FA6}"/>
                  </a:ext>
                </a:extLst>
              </p:cNvPr>
              <p:cNvSpPr>
                <a:spLocks noChangeAspect="1" noEditPoints="1"/>
              </p:cNvSpPr>
              <p:nvPr>
                <p:custDataLst>
                  <p:tags r:id="rId9"/>
                </p:custDataLst>
              </p:nvPr>
            </p:nvSpPr>
            <p:spPr bwMode="auto">
              <a:xfrm>
                <a:off x="797223" y="1459218"/>
                <a:ext cx="83642" cy="78677"/>
              </a:xfrm>
              <a:custGeom>
                <a:avLst/>
                <a:gdLst>
                  <a:gd name="T0" fmla="*/ 265 w 423"/>
                  <a:gd name="T1" fmla="*/ 0 h 332"/>
                  <a:gd name="T2" fmla="*/ 423 w 423"/>
                  <a:gd name="T3" fmla="*/ 166 h 332"/>
                  <a:gd name="T4" fmla="*/ 265 w 423"/>
                  <a:gd name="T5" fmla="*/ 332 h 332"/>
                  <a:gd name="T6" fmla="*/ 408 w 423"/>
                  <a:gd name="T7" fmla="*/ 166 h 332"/>
                  <a:gd name="T8" fmla="*/ 0 w 423"/>
                  <a:gd name="T9" fmla="*/ 166 h 332"/>
                </a:gdLst>
                <a:ahLst/>
                <a:cxnLst>
                  <a:cxn ang="0">
                    <a:pos x="T0" y="T1"/>
                  </a:cxn>
                  <a:cxn ang="0">
                    <a:pos x="T2" y="T3"/>
                  </a:cxn>
                  <a:cxn ang="0">
                    <a:pos x="T4" y="T5"/>
                  </a:cxn>
                  <a:cxn ang="0">
                    <a:pos x="T6" y="T7"/>
                  </a:cxn>
                  <a:cxn ang="0">
                    <a:pos x="T8" y="T9"/>
                  </a:cxn>
                </a:cxnLst>
                <a:rect l="0" t="0" r="r" b="b"/>
                <a:pathLst>
                  <a:path w="423" h="332">
                    <a:moveTo>
                      <a:pt x="265" y="0"/>
                    </a:moveTo>
                    <a:lnTo>
                      <a:pt x="423" y="166"/>
                    </a:lnTo>
                    <a:lnTo>
                      <a:pt x="265" y="332"/>
                    </a:lnTo>
                    <a:moveTo>
                      <a:pt x="408" y="166"/>
                    </a:moveTo>
                    <a:lnTo>
                      <a:pt x="0"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5F5F5F"/>
                  </a:solidFill>
                  <a:latin typeface="Segoe UI" panose="020B0502040204020203" pitchFamily="34" charset="0"/>
                  <a:cs typeface="Segoe UI" panose="020B0502040204020203" pitchFamily="34" charset="0"/>
                </a:endParaRPr>
              </a:p>
            </p:txBody>
          </p:sp>
          <p:sp>
            <p:nvSpPr>
              <p:cNvPr id="12" name="Reload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43A4FA08-3DE6-4471-934F-62648166B7A3}"/>
                  </a:ext>
                </a:extLst>
              </p:cNvPr>
              <p:cNvSpPr>
                <a:spLocks noChangeAspect="1" noEditPoints="1"/>
              </p:cNvSpPr>
              <p:nvPr>
                <p:custDataLst>
                  <p:tags r:id="rId10"/>
                </p:custDataLst>
              </p:nvPr>
            </p:nvSpPr>
            <p:spPr bwMode="auto">
              <a:xfrm>
                <a:off x="929658" y="1442136"/>
                <a:ext cx="87128" cy="112840"/>
              </a:xfrm>
              <a:custGeom>
                <a:avLst/>
                <a:gdLst>
                  <a:gd name="T0" fmla="*/ 441 w 441"/>
                  <a:gd name="T1" fmla="*/ 7 h 474"/>
                  <a:gd name="T2" fmla="*/ 441 w 441"/>
                  <a:gd name="T3" fmla="*/ 144 h 474"/>
                  <a:gd name="T4" fmla="*/ 296 w 441"/>
                  <a:gd name="T5" fmla="*/ 144 h 474"/>
                  <a:gd name="T6" fmla="*/ 438 w 441"/>
                  <a:gd name="T7" fmla="*/ 309 h 474"/>
                  <a:gd name="T8" fmla="*/ 166 w 441"/>
                  <a:gd name="T9" fmla="*/ 434 h 474"/>
                  <a:gd name="T10" fmla="*/ 41 w 441"/>
                  <a:gd name="T11" fmla="*/ 162 h 474"/>
                  <a:gd name="T12" fmla="*/ 313 w 441"/>
                  <a:gd name="T13" fmla="*/ 37 h 474"/>
                  <a:gd name="T14" fmla="*/ 428 w 441"/>
                  <a:gd name="T15" fmla="*/ 139 h 4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74">
                    <a:moveTo>
                      <a:pt x="441" y="7"/>
                    </a:moveTo>
                    <a:lnTo>
                      <a:pt x="441" y="144"/>
                    </a:lnTo>
                    <a:lnTo>
                      <a:pt x="296" y="144"/>
                    </a:lnTo>
                    <a:moveTo>
                      <a:pt x="438" y="309"/>
                    </a:moveTo>
                    <a:cubicBezTo>
                      <a:pt x="397" y="418"/>
                      <a:pt x="276" y="474"/>
                      <a:pt x="166" y="434"/>
                    </a:cubicBezTo>
                    <a:cubicBezTo>
                      <a:pt x="56" y="393"/>
                      <a:pt x="0" y="271"/>
                      <a:pt x="41" y="162"/>
                    </a:cubicBezTo>
                    <a:cubicBezTo>
                      <a:pt x="82" y="52"/>
                      <a:pt x="202" y="0"/>
                      <a:pt x="313" y="37"/>
                    </a:cubicBezTo>
                    <a:cubicBezTo>
                      <a:pt x="357" y="51"/>
                      <a:pt x="398" y="91"/>
                      <a:pt x="428" y="139"/>
                    </a:cubicBez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5F5F5F"/>
                  </a:solidFill>
                  <a:latin typeface="Segoe UI" panose="020B0502040204020203" pitchFamily="34" charset="0"/>
                  <a:cs typeface="Segoe UI" panose="020B0502040204020203" pitchFamily="34" charset="0"/>
                </a:endParaRPr>
              </a:p>
            </p:txBody>
          </p:sp>
        </p:grpSp>
      </p:grpSp>
      <p:pic>
        <p:nvPicPr>
          <p:cNvPr id="24" name="Picture 23">
            <a:extLst>
              <a:ext uri="{FF2B5EF4-FFF2-40B4-BE49-F238E27FC236}">
                <a16:creationId xmlns:a16="http://schemas.microsoft.com/office/drawing/2014/main" id="{7A04D256-DE07-4749-94B1-8148D9D8993E}"/>
              </a:ext>
            </a:extLst>
          </p:cNvPr>
          <p:cNvPicPr>
            <a:picLocks noChangeAspect="1"/>
          </p:cNvPicPr>
          <p:nvPr/>
        </p:nvPicPr>
        <p:blipFill>
          <a:blip r:embed="rId12"/>
          <a:stretch>
            <a:fillRect/>
          </a:stretch>
        </p:blipFill>
        <p:spPr>
          <a:xfrm>
            <a:off x="1020654" y="1179630"/>
            <a:ext cx="876190" cy="183354"/>
          </a:xfrm>
          <a:prstGeom prst="rect">
            <a:avLst/>
          </a:prstGeom>
        </p:spPr>
      </p:pic>
      <p:pic>
        <p:nvPicPr>
          <p:cNvPr id="26" name="Picture 25">
            <a:extLst>
              <a:ext uri="{FF2B5EF4-FFF2-40B4-BE49-F238E27FC236}">
                <a16:creationId xmlns:a16="http://schemas.microsoft.com/office/drawing/2014/main" id="{7FBDC2E1-3D7E-47EA-A59E-553A882F42EB}"/>
              </a:ext>
            </a:extLst>
          </p:cNvPr>
          <p:cNvPicPr>
            <a:picLocks noChangeAspect="1"/>
          </p:cNvPicPr>
          <p:nvPr/>
        </p:nvPicPr>
        <p:blipFill>
          <a:blip r:embed="rId13"/>
          <a:stretch>
            <a:fillRect/>
          </a:stretch>
        </p:blipFill>
        <p:spPr>
          <a:xfrm>
            <a:off x="1026842" y="1637037"/>
            <a:ext cx="876190" cy="180486"/>
          </a:xfrm>
          <a:prstGeom prst="rect">
            <a:avLst/>
          </a:prstGeom>
        </p:spPr>
      </p:pic>
      <p:pic>
        <p:nvPicPr>
          <p:cNvPr id="28" name="Picture 27" descr="A picture containing clock&#10;&#10;Description automatically generated">
            <a:extLst>
              <a:ext uri="{FF2B5EF4-FFF2-40B4-BE49-F238E27FC236}">
                <a16:creationId xmlns:a16="http://schemas.microsoft.com/office/drawing/2014/main" id="{1B781F96-53BC-4E86-B6B1-98F49CC92DB6}"/>
              </a:ext>
            </a:extLst>
          </p:cNvPr>
          <p:cNvPicPr>
            <a:picLocks noChangeAspect="1"/>
          </p:cNvPicPr>
          <p:nvPr/>
        </p:nvPicPr>
        <p:blipFill>
          <a:blip r:embed="rId14"/>
          <a:stretch>
            <a:fillRect/>
          </a:stretch>
        </p:blipFill>
        <p:spPr>
          <a:xfrm>
            <a:off x="5759325" y="731896"/>
            <a:ext cx="798964" cy="1177960"/>
          </a:xfrm>
          <a:prstGeom prst="rect">
            <a:avLst/>
          </a:prstGeom>
        </p:spPr>
      </p:pic>
      <p:pic>
        <p:nvPicPr>
          <p:cNvPr id="30" name="Picture 29">
            <a:extLst>
              <a:ext uri="{FF2B5EF4-FFF2-40B4-BE49-F238E27FC236}">
                <a16:creationId xmlns:a16="http://schemas.microsoft.com/office/drawing/2014/main" id="{2AE70787-AA38-46AB-990A-23A73CB3F1FA}"/>
              </a:ext>
            </a:extLst>
          </p:cNvPr>
          <p:cNvPicPr>
            <a:picLocks noChangeAspect="1"/>
          </p:cNvPicPr>
          <p:nvPr/>
        </p:nvPicPr>
        <p:blipFill>
          <a:blip r:embed="rId15"/>
          <a:stretch>
            <a:fillRect/>
          </a:stretch>
        </p:blipFill>
        <p:spPr>
          <a:xfrm>
            <a:off x="2624161" y="1177205"/>
            <a:ext cx="1193651" cy="215873"/>
          </a:xfrm>
          <a:prstGeom prst="rect">
            <a:avLst/>
          </a:prstGeom>
        </p:spPr>
      </p:pic>
      <p:pic>
        <p:nvPicPr>
          <p:cNvPr id="32" name="Picture 31">
            <a:extLst>
              <a:ext uri="{FF2B5EF4-FFF2-40B4-BE49-F238E27FC236}">
                <a16:creationId xmlns:a16="http://schemas.microsoft.com/office/drawing/2014/main" id="{2B31CC00-2BAC-44A8-BBCE-78C8FC3CBC61}"/>
              </a:ext>
            </a:extLst>
          </p:cNvPr>
          <p:cNvPicPr>
            <a:picLocks noChangeAspect="1"/>
          </p:cNvPicPr>
          <p:nvPr/>
        </p:nvPicPr>
        <p:blipFill>
          <a:blip r:embed="rId16"/>
          <a:stretch>
            <a:fillRect/>
          </a:stretch>
        </p:blipFill>
        <p:spPr>
          <a:xfrm>
            <a:off x="2624161" y="1622054"/>
            <a:ext cx="1295238" cy="215873"/>
          </a:xfrm>
          <a:prstGeom prst="rect">
            <a:avLst/>
          </a:prstGeom>
        </p:spPr>
      </p:pic>
      <p:pic>
        <p:nvPicPr>
          <p:cNvPr id="34" name="Picture 33">
            <a:extLst>
              <a:ext uri="{FF2B5EF4-FFF2-40B4-BE49-F238E27FC236}">
                <a16:creationId xmlns:a16="http://schemas.microsoft.com/office/drawing/2014/main" id="{45ED4DA3-626C-4428-A448-2FEF610FE552}"/>
              </a:ext>
            </a:extLst>
          </p:cNvPr>
          <p:cNvPicPr>
            <a:picLocks noChangeAspect="1"/>
          </p:cNvPicPr>
          <p:nvPr/>
        </p:nvPicPr>
        <p:blipFill>
          <a:blip r:embed="rId17"/>
          <a:stretch>
            <a:fillRect/>
          </a:stretch>
        </p:blipFill>
        <p:spPr>
          <a:xfrm>
            <a:off x="8933794" y="1751984"/>
            <a:ext cx="990476" cy="165079"/>
          </a:xfrm>
          <a:prstGeom prst="rect">
            <a:avLst/>
          </a:prstGeom>
        </p:spPr>
      </p:pic>
      <p:pic>
        <p:nvPicPr>
          <p:cNvPr id="36" name="Picture 35">
            <a:extLst>
              <a:ext uri="{FF2B5EF4-FFF2-40B4-BE49-F238E27FC236}">
                <a16:creationId xmlns:a16="http://schemas.microsoft.com/office/drawing/2014/main" id="{1532AE4C-8A5A-4A34-B4FC-9C7418656E3D}"/>
              </a:ext>
            </a:extLst>
          </p:cNvPr>
          <p:cNvPicPr>
            <a:picLocks noChangeAspect="1"/>
          </p:cNvPicPr>
          <p:nvPr/>
        </p:nvPicPr>
        <p:blipFill>
          <a:blip r:embed="rId18"/>
          <a:stretch>
            <a:fillRect/>
          </a:stretch>
        </p:blipFill>
        <p:spPr>
          <a:xfrm>
            <a:off x="8686014" y="1473917"/>
            <a:ext cx="1447619" cy="203175"/>
          </a:xfrm>
          <a:prstGeom prst="rect">
            <a:avLst/>
          </a:prstGeom>
        </p:spPr>
      </p:pic>
      <p:pic>
        <p:nvPicPr>
          <p:cNvPr id="38" name="Picture 37">
            <a:extLst>
              <a:ext uri="{FF2B5EF4-FFF2-40B4-BE49-F238E27FC236}">
                <a16:creationId xmlns:a16="http://schemas.microsoft.com/office/drawing/2014/main" id="{797ED3E6-985E-4EFD-801F-55A75611782A}"/>
              </a:ext>
            </a:extLst>
          </p:cNvPr>
          <p:cNvPicPr>
            <a:picLocks noChangeAspect="1"/>
          </p:cNvPicPr>
          <p:nvPr/>
        </p:nvPicPr>
        <p:blipFill>
          <a:blip r:embed="rId19"/>
          <a:stretch>
            <a:fillRect/>
          </a:stretch>
        </p:blipFill>
        <p:spPr>
          <a:xfrm>
            <a:off x="7629961" y="1158964"/>
            <a:ext cx="1536508" cy="165079"/>
          </a:xfrm>
          <a:prstGeom prst="rect">
            <a:avLst/>
          </a:prstGeom>
        </p:spPr>
      </p:pic>
      <p:pic>
        <p:nvPicPr>
          <p:cNvPr id="40" name="Picture 39">
            <a:extLst>
              <a:ext uri="{FF2B5EF4-FFF2-40B4-BE49-F238E27FC236}">
                <a16:creationId xmlns:a16="http://schemas.microsoft.com/office/drawing/2014/main" id="{8D1802B5-3A3C-4668-95CC-266110D91EA0}"/>
              </a:ext>
            </a:extLst>
          </p:cNvPr>
          <p:cNvPicPr>
            <a:picLocks noChangeAspect="1"/>
          </p:cNvPicPr>
          <p:nvPr/>
        </p:nvPicPr>
        <p:blipFill>
          <a:blip r:embed="rId20"/>
          <a:stretch>
            <a:fillRect/>
          </a:stretch>
        </p:blipFill>
        <p:spPr>
          <a:xfrm>
            <a:off x="9378239" y="1200957"/>
            <a:ext cx="101587" cy="101587"/>
          </a:xfrm>
          <a:prstGeom prst="rect">
            <a:avLst/>
          </a:prstGeom>
        </p:spPr>
      </p:pic>
      <p:pic>
        <p:nvPicPr>
          <p:cNvPr id="42" name="Picture 41">
            <a:extLst>
              <a:ext uri="{FF2B5EF4-FFF2-40B4-BE49-F238E27FC236}">
                <a16:creationId xmlns:a16="http://schemas.microsoft.com/office/drawing/2014/main" id="{A56DF0A6-8B7A-4883-95A4-9D1DCBBE6FE9}"/>
              </a:ext>
            </a:extLst>
          </p:cNvPr>
          <p:cNvPicPr>
            <a:picLocks noChangeAspect="1"/>
          </p:cNvPicPr>
          <p:nvPr/>
        </p:nvPicPr>
        <p:blipFill>
          <a:blip r:embed="rId21"/>
          <a:stretch>
            <a:fillRect/>
          </a:stretch>
        </p:blipFill>
        <p:spPr>
          <a:xfrm>
            <a:off x="8647167" y="850322"/>
            <a:ext cx="1498413" cy="203175"/>
          </a:xfrm>
          <a:prstGeom prst="rect">
            <a:avLst/>
          </a:prstGeom>
        </p:spPr>
      </p:pic>
      <p:pic>
        <p:nvPicPr>
          <p:cNvPr id="44" name="Picture 43">
            <a:extLst>
              <a:ext uri="{FF2B5EF4-FFF2-40B4-BE49-F238E27FC236}">
                <a16:creationId xmlns:a16="http://schemas.microsoft.com/office/drawing/2014/main" id="{D6C02175-20EC-4E1B-8CA8-A270EF27D571}"/>
              </a:ext>
            </a:extLst>
          </p:cNvPr>
          <p:cNvPicPr>
            <a:picLocks noChangeAspect="1"/>
          </p:cNvPicPr>
          <p:nvPr/>
        </p:nvPicPr>
        <p:blipFill>
          <a:blip r:embed="rId22"/>
          <a:stretch>
            <a:fillRect/>
          </a:stretch>
        </p:blipFill>
        <p:spPr>
          <a:xfrm>
            <a:off x="9761822" y="1163653"/>
            <a:ext cx="1409524" cy="203175"/>
          </a:xfrm>
          <a:prstGeom prst="rect">
            <a:avLst/>
          </a:prstGeom>
        </p:spPr>
      </p:pic>
      <p:pic>
        <p:nvPicPr>
          <p:cNvPr id="15" name="Picture 14" descr="A piece of cake on a plate&#10;&#10;Description automatically generated">
            <a:extLst>
              <a:ext uri="{FF2B5EF4-FFF2-40B4-BE49-F238E27FC236}">
                <a16:creationId xmlns:a16="http://schemas.microsoft.com/office/drawing/2014/main" id="{382F5786-7CDD-4B3F-9168-50494481CB83}"/>
              </a:ext>
            </a:extLst>
          </p:cNvPr>
          <p:cNvPicPr>
            <a:picLocks noChangeAspect="1"/>
          </p:cNvPicPr>
          <p:nvPr/>
        </p:nvPicPr>
        <p:blipFill>
          <a:blip r:embed="rId23"/>
          <a:stretch>
            <a:fillRect/>
          </a:stretch>
        </p:blipFill>
        <p:spPr>
          <a:xfrm>
            <a:off x="1458749" y="2402483"/>
            <a:ext cx="2474237" cy="3707490"/>
          </a:xfrm>
          <a:prstGeom prst="rect">
            <a:avLst/>
          </a:prstGeom>
        </p:spPr>
      </p:pic>
      <p:pic>
        <p:nvPicPr>
          <p:cNvPr id="22" name="Picture 21" descr="A close up of a logo&#10;&#10;Description automatically generated">
            <a:extLst>
              <a:ext uri="{FF2B5EF4-FFF2-40B4-BE49-F238E27FC236}">
                <a16:creationId xmlns:a16="http://schemas.microsoft.com/office/drawing/2014/main" id="{31339A4C-4A12-4A8C-91CA-B8E2100CE7B0}"/>
              </a:ext>
            </a:extLst>
          </p:cNvPr>
          <p:cNvPicPr>
            <a:picLocks noChangeAspect="1"/>
          </p:cNvPicPr>
          <p:nvPr/>
        </p:nvPicPr>
        <p:blipFill>
          <a:blip r:embed="rId24"/>
          <a:stretch>
            <a:fillRect/>
          </a:stretch>
        </p:blipFill>
        <p:spPr>
          <a:xfrm>
            <a:off x="4418048" y="2402483"/>
            <a:ext cx="7288889" cy="1917460"/>
          </a:xfrm>
          <a:prstGeom prst="rect">
            <a:avLst/>
          </a:prstGeom>
        </p:spPr>
      </p:pic>
      <p:pic>
        <p:nvPicPr>
          <p:cNvPr id="27" name="Picture 26">
            <a:extLst>
              <a:ext uri="{FF2B5EF4-FFF2-40B4-BE49-F238E27FC236}">
                <a16:creationId xmlns:a16="http://schemas.microsoft.com/office/drawing/2014/main" id="{B9B67004-8300-43DC-8480-75EA08529123}"/>
              </a:ext>
            </a:extLst>
          </p:cNvPr>
          <p:cNvPicPr>
            <a:picLocks noChangeAspect="1"/>
          </p:cNvPicPr>
          <p:nvPr/>
        </p:nvPicPr>
        <p:blipFill>
          <a:blip r:embed="rId25"/>
          <a:stretch>
            <a:fillRect/>
          </a:stretch>
        </p:blipFill>
        <p:spPr>
          <a:xfrm>
            <a:off x="5295315" y="4862315"/>
            <a:ext cx="1726984" cy="634921"/>
          </a:xfrm>
          <a:prstGeom prst="rect">
            <a:avLst/>
          </a:prstGeom>
        </p:spPr>
      </p:pic>
      <p:pic>
        <p:nvPicPr>
          <p:cNvPr id="31" name="Picture 30" descr="A picture containing drawing, knife&#10;&#10;Description automatically generated">
            <a:extLst>
              <a:ext uri="{FF2B5EF4-FFF2-40B4-BE49-F238E27FC236}">
                <a16:creationId xmlns:a16="http://schemas.microsoft.com/office/drawing/2014/main" id="{970F4CE1-EC10-4AC2-9178-F4645FEF8F78}"/>
              </a:ext>
            </a:extLst>
          </p:cNvPr>
          <p:cNvPicPr>
            <a:picLocks noChangeAspect="1"/>
          </p:cNvPicPr>
          <p:nvPr/>
        </p:nvPicPr>
        <p:blipFill>
          <a:blip r:embed="rId25"/>
          <a:stretch>
            <a:fillRect/>
          </a:stretch>
        </p:blipFill>
        <p:spPr>
          <a:xfrm>
            <a:off x="8070302" y="4862315"/>
            <a:ext cx="1726984" cy="634921"/>
          </a:xfrm>
          <a:prstGeom prst="rect">
            <a:avLst/>
          </a:prstGeom>
        </p:spPr>
      </p:pic>
      <p:pic>
        <p:nvPicPr>
          <p:cNvPr id="39" name="Picture 38">
            <a:extLst>
              <a:ext uri="{FF2B5EF4-FFF2-40B4-BE49-F238E27FC236}">
                <a16:creationId xmlns:a16="http://schemas.microsoft.com/office/drawing/2014/main" id="{B1674C20-BF1B-4159-8441-CC752597D415}"/>
              </a:ext>
            </a:extLst>
          </p:cNvPr>
          <p:cNvPicPr>
            <a:picLocks noChangeAspect="1"/>
          </p:cNvPicPr>
          <p:nvPr/>
        </p:nvPicPr>
        <p:blipFill>
          <a:blip r:embed="rId26"/>
          <a:stretch>
            <a:fillRect/>
          </a:stretch>
        </p:blipFill>
        <p:spPr>
          <a:xfrm>
            <a:off x="5396902" y="5071838"/>
            <a:ext cx="1523809" cy="215873"/>
          </a:xfrm>
          <a:prstGeom prst="rect">
            <a:avLst/>
          </a:prstGeom>
        </p:spPr>
      </p:pic>
      <p:pic>
        <p:nvPicPr>
          <p:cNvPr id="43" name="Picture 42">
            <a:extLst>
              <a:ext uri="{FF2B5EF4-FFF2-40B4-BE49-F238E27FC236}">
                <a16:creationId xmlns:a16="http://schemas.microsoft.com/office/drawing/2014/main" id="{806F3453-4CA3-491B-AE7C-1067B24456F4}"/>
              </a:ext>
            </a:extLst>
          </p:cNvPr>
          <p:cNvPicPr>
            <a:picLocks noChangeAspect="1"/>
          </p:cNvPicPr>
          <p:nvPr/>
        </p:nvPicPr>
        <p:blipFill>
          <a:blip r:embed="rId27"/>
          <a:stretch>
            <a:fillRect/>
          </a:stretch>
        </p:blipFill>
        <p:spPr>
          <a:xfrm>
            <a:off x="8398215" y="5071838"/>
            <a:ext cx="1092063" cy="215873"/>
          </a:xfrm>
          <a:prstGeom prst="rect">
            <a:avLst/>
          </a:prstGeom>
        </p:spPr>
      </p:pic>
    </p:spTree>
    <p:extLst>
      <p:ext uri="{BB962C8B-B14F-4D97-AF65-F5344CB8AC3E}">
        <p14:creationId xmlns:p14="http://schemas.microsoft.com/office/powerpoint/2010/main" val="3283143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Browser" descr="&lt;SmartSettings&gt;&lt;SmartResize enabled=&quot;True&quot; minWidth=&quot;140&quot; minHeight=&quot;50&quot; /&gt;&lt;/SmartSettings&gt;">
            <a:extLst>
              <a:ext uri="{FF2B5EF4-FFF2-40B4-BE49-F238E27FC236}">
                <a16:creationId xmlns:a16="http://schemas.microsoft.com/office/drawing/2014/main" id="{F55A0B3E-3C6C-45F3-9080-4E94F46D1496}"/>
              </a:ext>
            </a:extLst>
          </p:cNvPr>
          <p:cNvGrpSpPr/>
          <p:nvPr>
            <p:custDataLst>
              <p:tags r:id="rId1"/>
            </p:custDataLst>
          </p:nvPr>
        </p:nvGrpSpPr>
        <p:grpSpPr>
          <a:xfrm>
            <a:off x="41789" y="0"/>
            <a:ext cx="12150211" cy="6674530"/>
            <a:chOff x="595684" y="1261242"/>
            <a:chExt cx="6668462" cy="4352544"/>
          </a:xfrm>
        </p:grpSpPr>
        <p:sp>
          <p:nvSpPr>
            <p:cNvPr id="3" name="Window Body" descr="&lt;SmartSettings&gt;&lt;SmartResize anchorLeft=&quot;Absolute&quot; anchorTop=&quot;Absolute&quot; anchorRight=&quot;Absolute&quot; anchorBottom=&quot;Absolute&quot; /&gt;&lt;/SmartSettings&gt;">
              <a:extLst>
                <a:ext uri="{FF2B5EF4-FFF2-40B4-BE49-F238E27FC236}">
                  <a16:creationId xmlns:a16="http://schemas.microsoft.com/office/drawing/2014/main" id="{EA6DFF82-A40C-486A-8C0E-84226F8F845F}"/>
                </a:ext>
              </a:extLst>
            </p:cNvPr>
            <p:cNvSpPr/>
            <p:nvPr>
              <p:custDataLst>
                <p:tags r:id="rId2"/>
              </p:custDataLst>
            </p:nvPr>
          </p:nvSpPr>
          <p:spPr>
            <a:xfrm>
              <a:off x="595684" y="1610112"/>
              <a:ext cx="6668462" cy="4003674"/>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5F5F5F"/>
                </a:solidFill>
                <a:latin typeface="Daytona" panose="020B0604030500040204" pitchFamily="34" charset="0"/>
                <a:cs typeface="Segoe UI" panose="020B0502040204020203" pitchFamily="34" charset="0"/>
              </a:endParaRPr>
            </a:p>
          </p:txBody>
        </p:sp>
        <p:sp>
          <p:nvSpPr>
            <p:cNvPr id="4" name="Title Bar"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72189BF0-AC5E-4D65-A2CF-574BA6AA2455}"/>
                </a:ext>
              </a:extLst>
            </p:cNvPr>
            <p:cNvSpPr/>
            <p:nvPr>
              <p:custDataLst>
                <p:tags r:id="rId3"/>
              </p:custDataLst>
            </p:nvPr>
          </p:nvSpPr>
          <p:spPr>
            <a:xfrm>
              <a:off x="595685" y="1261242"/>
              <a:ext cx="6668461" cy="350235"/>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22860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Browser</a:t>
              </a:r>
            </a:p>
          </p:txBody>
        </p:sp>
        <p:sp>
          <p:nvSpPr>
            <p:cNvPr id="5" name="Menu Button" descr="&lt;SmartSettings&gt;&lt;SmartResize anchorLeft=&quot;None&quot; anchorTop=&quot;Absolute&quot; anchorRight=&quot;Absolute&quot; anchorBottom=&quot;None&quot; /&gt;&lt;/SmartSettings&gt;">
              <a:extLst>
                <a:ext uri="{FF2B5EF4-FFF2-40B4-BE49-F238E27FC236}">
                  <a16:creationId xmlns:a16="http://schemas.microsoft.com/office/drawing/2014/main" id="{FBD31311-E410-4BA8-9473-74A3344A4208}"/>
                </a:ext>
              </a:extLst>
            </p:cNvPr>
            <p:cNvSpPr>
              <a:spLocks noChangeAspect="1" noEditPoints="1"/>
            </p:cNvSpPr>
            <p:nvPr>
              <p:custDataLst>
                <p:tags r:id="rId4"/>
              </p:custDataLst>
            </p:nvPr>
          </p:nvSpPr>
          <p:spPr bwMode="auto">
            <a:xfrm>
              <a:off x="7133588" y="1461806"/>
              <a:ext cx="81900" cy="73502"/>
            </a:xfrm>
            <a:custGeom>
              <a:avLst/>
              <a:gdLst>
                <a:gd name="T0" fmla="*/ 0 w 415"/>
                <a:gd name="T1" fmla="*/ 309 h 309"/>
                <a:gd name="T2" fmla="*/ 415 w 415"/>
                <a:gd name="T3" fmla="*/ 309 h 309"/>
                <a:gd name="T4" fmla="*/ 0 w 415"/>
                <a:gd name="T5" fmla="*/ 155 h 309"/>
                <a:gd name="T6" fmla="*/ 415 w 415"/>
                <a:gd name="T7" fmla="*/ 155 h 309"/>
                <a:gd name="T8" fmla="*/ 0 w 415"/>
                <a:gd name="T9" fmla="*/ 0 h 309"/>
                <a:gd name="T10" fmla="*/ 415 w 415"/>
                <a:gd name="T11" fmla="*/ 0 h 309"/>
              </a:gdLst>
              <a:ahLst/>
              <a:cxnLst>
                <a:cxn ang="0">
                  <a:pos x="T0" y="T1"/>
                </a:cxn>
                <a:cxn ang="0">
                  <a:pos x="T2" y="T3"/>
                </a:cxn>
                <a:cxn ang="0">
                  <a:pos x="T4" y="T5"/>
                </a:cxn>
                <a:cxn ang="0">
                  <a:pos x="T6" y="T7"/>
                </a:cxn>
                <a:cxn ang="0">
                  <a:pos x="T8" y="T9"/>
                </a:cxn>
                <a:cxn ang="0">
                  <a:pos x="T10" y="T11"/>
                </a:cxn>
              </a:cxnLst>
              <a:rect l="0" t="0" r="r" b="b"/>
              <a:pathLst>
                <a:path w="415" h="309">
                  <a:moveTo>
                    <a:pt x="0" y="309"/>
                  </a:moveTo>
                  <a:lnTo>
                    <a:pt x="415" y="309"/>
                  </a:lnTo>
                  <a:moveTo>
                    <a:pt x="0" y="155"/>
                  </a:moveTo>
                  <a:lnTo>
                    <a:pt x="415" y="155"/>
                  </a:lnTo>
                  <a:moveTo>
                    <a:pt x="0" y="0"/>
                  </a:moveTo>
                  <a:lnTo>
                    <a:pt x="415" y="0"/>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5F5F5F"/>
                </a:solidFill>
                <a:latin typeface="Segoe UI" panose="020B0502040204020203" pitchFamily="34" charset="0"/>
                <a:cs typeface="Segoe UI" panose="020B0502040204020203" pitchFamily="34" charset="0"/>
              </a:endParaRPr>
            </a:p>
          </p:txBody>
        </p:sp>
        <p:sp>
          <p:nvSpPr>
            <p:cNvPr id="6" name="Close Button" descr="&lt;SmartSettings&gt;&lt;SmartResize anchorLeft=&quot;None&quot; anchorTop=&quot;Absolute&quot; anchorRight=&quot;Absolute&quot; anchorBottom=&quot;None&quot; /&gt;&lt;/SmartSettings&gt;">
              <a:extLst>
                <a:ext uri="{FF2B5EF4-FFF2-40B4-BE49-F238E27FC236}">
                  <a16:creationId xmlns:a16="http://schemas.microsoft.com/office/drawing/2014/main" id="{86519DE8-2FD2-4AF2-8DA5-2DD8B26F0F3B}"/>
                </a:ext>
              </a:extLst>
            </p:cNvPr>
            <p:cNvSpPr>
              <a:spLocks noEditPoints="1"/>
            </p:cNvSpPr>
            <p:nvPr>
              <p:custDataLst>
                <p:tags r:id="rId5"/>
              </p:custDataLst>
            </p:nvPr>
          </p:nvSpPr>
          <p:spPr bwMode="auto">
            <a:xfrm>
              <a:off x="7148405" y="1307703"/>
              <a:ext cx="54019" cy="62114"/>
            </a:xfrm>
            <a:custGeom>
              <a:avLst/>
              <a:gdLst>
                <a:gd name="T0" fmla="*/ 254 w 254"/>
                <a:gd name="T1" fmla="*/ 0 h 254"/>
                <a:gd name="T2" fmla="*/ 0 w 254"/>
                <a:gd name="T3" fmla="*/ 254 h 254"/>
                <a:gd name="T4" fmla="*/ 0 w 254"/>
                <a:gd name="T5" fmla="*/ 0 h 254"/>
                <a:gd name="T6" fmla="*/ 254 w 254"/>
                <a:gd name="T7" fmla="*/ 254 h 254"/>
              </a:gdLst>
              <a:ahLst/>
              <a:cxnLst>
                <a:cxn ang="0">
                  <a:pos x="T0" y="T1"/>
                </a:cxn>
                <a:cxn ang="0">
                  <a:pos x="T2" y="T3"/>
                </a:cxn>
                <a:cxn ang="0">
                  <a:pos x="T4" y="T5"/>
                </a:cxn>
                <a:cxn ang="0">
                  <a:pos x="T6" y="T7"/>
                </a:cxn>
              </a:cxnLst>
              <a:rect l="0" t="0" r="r" b="b"/>
              <a:pathLst>
                <a:path w="254" h="254">
                  <a:moveTo>
                    <a:pt x="254" y="0"/>
                  </a:moveTo>
                  <a:lnTo>
                    <a:pt x="0" y="254"/>
                  </a:lnTo>
                  <a:moveTo>
                    <a:pt x="0" y="0"/>
                  </a:moveTo>
                  <a:lnTo>
                    <a:pt x="254" y="254"/>
                  </a:lnTo>
                </a:path>
              </a:pathLst>
            </a:custGeom>
            <a:noFill/>
            <a:ln w="9525"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5F5F5F"/>
                </a:solidFill>
                <a:latin typeface="Segoe UI" panose="020B0502040204020203" pitchFamily="34" charset="0"/>
                <a:cs typeface="Segoe UI" panose="020B0502040204020203" pitchFamily="34" charset="0"/>
              </a:endParaRPr>
            </a:p>
          </p:txBody>
        </p:sp>
        <p:sp>
          <p:nvSpPr>
            <p:cNvPr id="7" name="Address Box"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8EB4CB97-5FB9-41F0-860C-2DA52BF7AA4B}"/>
                </a:ext>
              </a:extLst>
            </p:cNvPr>
            <p:cNvSpPr/>
            <p:nvPr>
              <p:custDataLst>
                <p:tags r:id="rId6"/>
              </p:custDataLst>
            </p:nvPr>
          </p:nvSpPr>
          <p:spPr>
            <a:xfrm>
              <a:off x="1091235" y="1421038"/>
              <a:ext cx="5993694" cy="15503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37744"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noProof="1">
                  <a:solidFill>
                    <a:srgbClr val="5F5F5F"/>
                  </a:solidFill>
                  <a:latin typeface="Segoe UI" panose="020B0502040204020203" pitchFamily="34" charset="0"/>
                  <a:cs typeface="Segoe UI" panose="020B0502040204020203" pitchFamily="34" charset="0"/>
                </a:rPr>
                <a:t>https://www.bevsbakery.com/#specialOrder</a:t>
              </a:r>
            </a:p>
          </p:txBody>
        </p:sp>
        <p:sp>
          <p:nvSpPr>
            <p:cNvPr id="8" name="Document Icon" descr="&lt;SmartSettings&gt;&lt;SmartResize anchorLeft=&quot;Absolute&quot; anchorTop=&quot;Absolute&quot; anchorRight=&quot;None&quot; anchorBottom=&quot;None&quot; /&gt;&lt;/SmartSettings&gt;">
              <a:extLst>
                <a:ext uri="{FF2B5EF4-FFF2-40B4-BE49-F238E27FC236}">
                  <a16:creationId xmlns:a16="http://schemas.microsoft.com/office/drawing/2014/main" id="{7E644A02-15A1-43DB-81F0-5B4A41781A4D}"/>
                </a:ext>
              </a:extLst>
            </p:cNvPr>
            <p:cNvSpPr>
              <a:spLocks noChangeAspect="1" noEditPoints="1"/>
            </p:cNvSpPr>
            <p:nvPr>
              <p:custDataLst>
                <p:tags r:id="rId7"/>
              </p:custDataLst>
            </p:nvPr>
          </p:nvSpPr>
          <p:spPr bwMode="auto">
            <a:xfrm>
              <a:off x="1133015" y="1455077"/>
              <a:ext cx="51406" cy="86959"/>
            </a:xfrm>
            <a:custGeom>
              <a:avLst/>
              <a:gdLst>
                <a:gd name="T0" fmla="*/ 153 w 260"/>
                <a:gd name="T1" fmla="*/ 7 h 367"/>
                <a:gd name="T2" fmla="*/ 153 w 260"/>
                <a:gd name="T3" fmla="*/ 108 h 367"/>
                <a:gd name="T4" fmla="*/ 253 w 260"/>
                <a:gd name="T5" fmla="*/ 108 h 367"/>
                <a:gd name="T6" fmla="*/ 0 w 260"/>
                <a:gd name="T7" fmla="*/ 0 h 367"/>
                <a:gd name="T8" fmla="*/ 0 w 260"/>
                <a:gd name="T9" fmla="*/ 367 h 367"/>
                <a:gd name="T10" fmla="*/ 260 w 260"/>
                <a:gd name="T11" fmla="*/ 367 h 367"/>
                <a:gd name="T12" fmla="*/ 260 w 260"/>
                <a:gd name="T13" fmla="*/ 100 h 367"/>
                <a:gd name="T14" fmla="*/ 161 w 260"/>
                <a:gd name="T15" fmla="*/ 1 h 367"/>
                <a:gd name="T16" fmla="*/ 0 w 260"/>
                <a:gd name="T17"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367">
                  <a:moveTo>
                    <a:pt x="153" y="7"/>
                  </a:moveTo>
                  <a:lnTo>
                    <a:pt x="153" y="108"/>
                  </a:lnTo>
                  <a:lnTo>
                    <a:pt x="253" y="108"/>
                  </a:lnTo>
                  <a:moveTo>
                    <a:pt x="0" y="0"/>
                  </a:moveTo>
                  <a:lnTo>
                    <a:pt x="0" y="367"/>
                  </a:lnTo>
                  <a:lnTo>
                    <a:pt x="260" y="367"/>
                  </a:lnTo>
                  <a:lnTo>
                    <a:pt x="260" y="100"/>
                  </a:lnTo>
                  <a:lnTo>
                    <a:pt x="161" y="1"/>
                  </a:lnTo>
                  <a:lnTo>
                    <a:pt x="0" y="0"/>
                  </a:lnTo>
                  <a:close/>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5F5F5F"/>
                </a:solidFill>
                <a:latin typeface="Segoe UI" panose="020B0502040204020203" pitchFamily="34" charset="0"/>
                <a:cs typeface="Segoe UI" panose="020B0502040204020203" pitchFamily="34" charset="0"/>
              </a:endParaRPr>
            </a:p>
          </p:txBody>
        </p:sp>
        <p:grpSp>
          <p:nvGrpSpPr>
            <p:cNvPr id="9" name="Navigation Buttons">
              <a:extLst>
                <a:ext uri="{FF2B5EF4-FFF2-40B4-BE49-F238E27FC236}">
                  <a16:creationId xmlns:a16="http://schemas.microsoft.com/office/drawing/2014/main" id="{806BE386-EF74-42E7-8CC8-8C02A27F7469}"/>
                </a:ext>
              </a:extLst>
            </p:cNvPr>
            <p:cNvGrpSpPr/>
            <p:nvPr/>
          </p:nvGrpSpPr>
          <p:grpSpPr>
            <a:xfrm>
              <a:off x="664789" y="1442136"/>
              <a:ext cx="351997" cy="112840"/>
              <a:chOff x="664789" y="1442136"/>
              <a:chExt cx="351997" cy="112840"/>
            </a:xfrm>
          </p:grpSpPr>
          <p:sp>
            <p:nvSpPr>
              <p:cNvPr id="10" name="Back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3CEF111E-BC05-453A-9032-B7DEE21B10A5}"/>
                  </a:ext>
                </a:extLst>
              </p:cNvPr>
              <p:cNvSpPr>
                <a:spLocks noChangeAspect="1" noEditPoints="1"/>
              </p:cNvSpPr>
              <p:nvPr>
                <p:custDataLst>
                  <p:tags r:id="rId8"/>
                </p:custDataLst>
              </p:nvPr>
            </p:nvSpPr>
            <p:spPr bwMode="auto">
              <a:xfrm>
                <a:off x="664789" y="1459217"/>
                <a:ext cx="83642" cy="78677"/>
              </a:xfrm>
              <a:custGeom>
                <a:avLst/>
                <a:gdLst>
                  <a:gd name="T0" fmla="*/ 159 w 423"/>
                  <a:gd name="T1" fmla="*/ 332 h 332"/>
                  <a:gd name="T2" fmla="*/ 0 w 423"/>
                  <a:gd name="T3" fmla="*/ 166 h 332"/>
                  <a:gd name="T4" fmla="*/ 159 w 423"/>
                  <a:gd name="T5" fmla="*/ 0 h 332"/>
                  <a:gd name="T6" fmla="*/ 15 w 423"/>
                  <a:gd name="T7" fmla="*/ 166 h 332"/>
                  <a:gd name="T8" fmla="*/ 423 w 423"/>
                  <a:gd name="T9" fmla="*/ 166 h 332"/>
                </a:gdLst>
                <a:ahLst/>
                <a:cxnLst>
                  <a:cxn ang="0">
                    <a:pos x="T0" y="T1"/>
                  </a:cxn>
                  <a:cxn ang="0">
                    <a:pos x="T2" y="T3"/>
                  </a:cxn>
                  <a:cxn ang="0">
                    <a:pos x="T4" y="T5"/>
                  </a:cxn>
                  <a:cxn ang="0">
                    <a:pos x="T6" y="T7"/>
                  </a:cxn>
                  <a:cxn ang="0">
                    <a:pos x="T8" y="T9"/>
                  </a:cxn>
                </a:cxnLst>
                <a:rect l="0" t="0" r="r" b="b"/>
                <a:pathLst>
                  <a:path w="423" h="332">
                    <a:moveTo>
                      <a:pt x="159" y="332"/>
                    </a:moveTo>
                    <a:lnTo>
                      <a:pt x="0" y="166"/>
                    </a:lnTo>
                    <a:lnTo>
                      <a:pt x="159" y="0"/>
                    </a:lnTo>
                    <a:moveTo>
                      <a:pt x="15" y="166"/>
                    </a:moveTo>
                    <a:lnTo>
                      <a:pt x="423"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5F5F5F"/>
                  </a:solidFill>
                  <a:latin typeface="Segoe UI" panose="020B0502040204020203" pitchFamily="34" charset="0"/>
                  <a:cs typeface="Segoe UI" panose="020B0502040204020203" pitchFamily="34" charset="0"/>
                </a:endParaRPr>
              </a:p>
            </p:txBody>
          </p:sp>
          <p:sp>
            <p:nvSpPr>
              <p:cNvPr id="11" name="Forward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99B9E8F8-6836-4A4C-BB44-C9D5015A7FA6}"/>
                  </a:ext>
                </a:extLst>
              </p:cNvPr>
              <p:cNvSpPr>
                <a:spLocks noChangeAspect="1" noEditPoints="1"/>
              </p:cNvSpPr>
              <p:nvPr>
                <p:custDataLst>
                  <p:tags r:id="rId9"/>
                </p:custDataLst>
              </p:nvPr>
            </p:nvSpPr>
            <p:spPr bwMode="auto">
              <a:xfrm>
                <a:off x="797223" y="1459218"/>
                <a:ext cx="83642" cy="78677"/>
              </a:xfrm>
              <a:custGeom>
                <a:avLst/>
                <a:gdLst>
                  <a:gd name="T0" fmla="*/ 265 w 423"/>
                  <a:gd name="T1" fmla="*/ 0 h 332"/>
                  <a:gd name="T2" fmla="*/ 423 w 423"/>
                  <a:gd name="T3" fmla="*/ 166 h 332"/>
                  <a:gd name="T4" fmla="*/ 265 w 423"/>
                  <a:gd name="T5" fmla="*/ 332 h 332"/>
                  <a:gd name="T6" fmla="*/ 408 w 423"/>
                  <a:gd name="T7" fmla="*/ 166 h 332"/>
                  <a:gd name="T8" fmla="*/ 0 w 423"/>
                  <a:gd name="T9" fmla="*/ 166 h 332"/>
                </a:gdLst>
                <a:ahLst/>
                <a:cxnLst>
                  <a:cxn ang="0">
                    <a:pos x="T0" y="T1"/>
                  </a:cxn>
                  <a:cxn ang="0">
                    <a:pos x="T2" y="T3"/>
                  </a:cxn>
                  <a:cxn ang="0">
                    <a:pos x="T4" y="T5"/>
                  </a:cxn>
                  <a:cxn ang="0">
                    <a:pos x="T6" y="T7"/>
                  </a:cxn>
                  <a:cxn ang="0">
                    <a:pos x="T8" y="T9"/>
                  </a:cxn>
                </a:cxnLst>
                <a:rect l="0" t="0" r="r" b="b"/>
                <a:pathLst>
                  <a:path w="423" h="332">
                    <a:moveTo>
                      <a:pt x="265" y="0"/>
                    </a:moveTo>
                    <a:lnTo>
                      <a:pt x="423" y="166"/>
                    </a:lnTo>
                    <a:lnTo>
                      <a:pt x="265" y="332"/>
                    </a:lnTo>
                    <a:moveTo>
                      <a:pt x="408" y="166"/>
                    </a:moveTo>
                    <a:lnTo>
                      <a:pt x="0"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5F5F5F"/>
                  </a:solidFill>
                  <a:latin typeface="Segoe UI" panose="020B0502040204020203" pitchFamily="34" charset="0"/>
                  <a:cs typeface="Segoe UI" panose="020B0502040204020203" pitchFamily="34" charset="0"/>
                </a:endParaRPr>
              </a:p>
            </p:txBody>
          </p:sp>
          <p:sp>
            <p:nvSpPr>
              <p:cNvPr id="12" name="Reload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43A4FA08-3DE6-4471-934F-62648166B7A3}"/>
                  </a:ext>
                </a:extLst>
              </p:cNvPr>
              <p:cNvSpPr>
                <a:spLocks noChangeAspect="1" noEditPoints="1"/>
              </p:cNvSpPr>
              <p:nvPr>
                <p:custDataLst>
                  <p:tags r:id="rId10"/>
                </p:custDataLst>
              </p:nvPr>
            </p:nvSpPr>
            <p:spPr bwMode="auto">
              <a:xfrm>
                <a:off x="929658" y="1442136"/>
                <a:ext cx="87128" cy="112840"/>
              </a:xfrm>
              <a:custGeom>
                <a:avLst/>
                <a:gdLst>
                  <a:gd name="T0" fmla="*/ 441 w 441"/>
                  <a:gd name="T1" fmla="*/ 7 h 474"/>
                  <a:gd name="T2" fmla="*/ 441 w 441"/>
                  <a:gd name="T3" fmla="*/ 144 h 474"/>
                  <a:gd name="T4" fmla="*/ 296 w 441"/>
                  <a:gd name="T5" fmla="*/ 144 h 474"/>
                  <a:gd name="T6" fmla="*/ 438 w 441"/>
                  <a:gd name="T7" fmla="*/ 309 h 474"/>
                  <a:gd name="T8" fmla="*/ 166 w 441"/>
                  <a:gd name="T9" fmla="*/ 434 h 474"/>
                  <a:gd name="T10" fmla="*/ 41 w 441"/>
                  <a:gd name="T11" fmla="*/ 162 h 474"/>
                  <a:gd name="T12" fmla="*/ 313 w 441"/>
                  <a:gd name="T13" fmla="*/ 37 h 474"/>
                  <a:gd name="T14" fmla="*/ 428 w 441"/>
                  <a:gd name="T15" fmla="*/ 139 h 4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74">
                    <a:moveTo>
                      <a:pt x="441" y="7"/>
                    </a:moveTo>
                    <a:lnTo>
                      <a:pt x="441" y="144"/>
                    </a:lnTo>
                    <a:lnTo>
                      <a:pt x="296" y="144"/>
                    </a:lnTo>
                    <a:moveTo>
                      <a:pt x="438" y="309"/>
                    </a:moveTo>
                    <a:cubicBezTo>
                      <a:pt x="397" y="418"/>
                      <a:pt x="276" y="474"/>
                      <a:pt x="166" y="434"/>
                    </a:cubicBezTo>
                    <a:cubicBezTo>
                      <a:pt x="56" y="393"/>
                      <a:pt x="0" y="271"/>
                      <a:pt x="41" y="162"/>
                    </a:cubicBezTo>
                    <a:cubicBezTo>
                      <a:pt x="82" y="52"/>
                      <a:pt x="202" y="0"/>
                      <a:pt x="313" y="37"/>
                    </a:cubicBezTo>
                    <a:cubicBezTo>
                      <a:pt x="357" y="51"/>
                      <a:pt x="398" y="91"/>
                      <a:pt x="428" y="139"/>
                    </a:cubicBez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5F5F5F"/>
                  </a:solidFill>
                  <a:latin typeface="Segoe UI" panose="020B0502040204020203" pitchFamily="34" charset="0"/>
                  <a:cs typeface="Segoe UI" panose="020B0502040204020203" pitchFamily="34" charset="0"/>
                </a:endParaRPr>
              </a:p>
            </p:txBody>
          </p:sp>
        </p:grpSp>
      </p:grpSp>
      <p:pic>
        <p:nvPicPr>
          <p:cNvPr id="24" name="Picture 23">
            <a:extLst>
              <a:ext uri="{FF2B5EF4-FFF2-40B4-BE49-F238E27FC236}">
                <a16:creationId xmlns:a16="http://schemas.microsoft.com/office/drawing/2014/main" id="{7A04D256-DE07-4749-94B1-8148D9D8993E}"/>
              </a:ext>
            </a:extLst>
          </p:cNvPr>
          <p:cNvPicPr>
            <a:picLocks noChangeAspect="1"/>
          </p:cNvPicPr>
          <p:nvPr/>
        </p:nvPicPr>
        <p:blipFill>
          <a:blip r:embed="rId12"/>
          <a:stretch>
            <a:fillRect/>
          </a:stretch>
        </p:blipFill>
        <p:spPr>
          <a:xfrm>
            <a:off x="1020654" y="1179630"/>
            <a:ext cx="876190" cy="183354"/>
          </a:xfrm>
          <a:prstGeom prst="rect">
            <a:avLst/>
          </a:prstGeom>
        </p:spPr>
      </p:pic>
      <p:pic>
        <p:nvPicPr>
          <p:cNvPr id="26" name="Picture 25">
            <a:extLst>
              <a:ext uri="{FF2B5EF4-FFF2-40B4-BE49-F238E27FC236}">
                <a16:creationId xmlns:a16="http://schemas.microsoft.com/office/drawing/2014/main" id="{7FBDC2E1-3D7E-47EA-A59E-553A882F42EB}"/>
              </a:ext>
            </a:extLst>
          </p:cNvPr>
          <p:cNvPicPr>
            <a:picLocks noChangeAspect="1"/>
          </p:cNvPicPr>
          <p:nvPr/>
        </p:nvPicPr>
        <p:blipFill>
          <a:blip r:embed="rId13"/>
          <a:stretch>
            <a:fillRect/>
          </a:stretch>
        </p:blipFill>
        <p:spPr>
          <a:xfrm>
            <a:off x="1026842" y="1637037"/>
            <a:ext cx="876190" cy="180486"/>
          </a:xfrm>
          <a:prstGeom prst="rect">
            <a:avLst/>
          </a:prstGeom>
        </p:spPr>
      </p:pic>
      <p:pic>
        <p:nvPicPr>
          <p:cNvPr id="28" name="Picture 27" descr="A picture containing clock&#10;&#10;Description automatically generated">
            <a:extLst>
              <a:ext uri="{FF2B5EF4-FFF2-40B4-BE49-F238E27FC236}">
                <a16:creationId xmlns:a16="http://schemas.microsoft.com/office/drawing/2014/main" id="{1B781F96-53BC-4E86-B6B1-98F49CC92DB6}"/>
              </a:ext>
            </a:extLst>
          </p:cNvPr>
          <p:cNvPicPr>
            <a:picLocks noChangeAspect="1"/>
          </p:cNvPicPr>
          <p:nvPr/>
        </p:nvPicPr>
        <p:blipFill>
          <a:blip r:embed="rId14"/>
          <a:stretch>
            <a:fillRect/>
          </a:stretch>
        </p:blipFill>
        <p:spPr>
          <a:xfrm>
            <a:off x="5759325" y="731896"/>
            <a:ext cx="798964" cy="1177960"/>
          </a:xfrm>
          <a:prstGeom prst="rect">
            <a:avLst/>
          </a:prstGeom>
        </p:spPr>
      </p:pic>
      <p:pic>
        <p:nvPicPr>
          <p:cNvPr id="30" name="Picture 29">
            <a:extLst>
              <a:ext uri="{FF2B5EF4-FFF2-40B4-BE49-F238E27FC236}">
                <a16:creationId xmlns:a16="http://schemas.microsoft.com/office/drawing/2014/main" id="{2AE70787-AA38-46AB-990A-23A73CB3F1FA}"/>
              </a:ext>
            </a:extLst>
          </p:cNvPr>
          <p:cNvPicPr>
            <a:picLocks noChangeAspect="1"/>
          </p:cNvPicPr>
          <p:nvPr/>
        </p:nvPicPr>
        <p:blipFill>
          <a:blip r:embed="rId15"/>
          <a:stretch>
            <a:fillRect/>
          </a:stretch>
        </p:blipFill>
        <p:spPr>
          <a:xfrm>
            <a:off x="2624161" y="1177205"/>
            <a:ext cx="1193651" cy="215873"/>
          </a:xfrm>
          <a:prstGeom prst="rect">
            <a:avLst/>
          </a:prstGeom>
        </p:spPr>
      </p:pic>
      <p:pic>
        <p:nvPicPr>
          <p:cNvPr id="32" name="Picture 31">
            <a:extLst>
              <a:ext uri="{FF2B5EF4-FFF2-40B4-BE49-F238E27FC236}">
                <a16:creationId xmlns:a16="http://schemas.microsoft.com/office/drawing/2014/main" id="{2B31CC00-2BAC-44A8-BBCE-78C8FC3CBC61}"/>
              </a:ext>
            </a:extLst>
          </p:cNvPr>
          <p:cNvPicPr>
            <a:picLocks noChangeAspect="1"/>
          </p:cNvPicPr>
          <p:nvPr/>
        </p:nvPicPr>
        <p:blipFill>
          <a:blip r:embed="rId16"/>
          <a:stretch>
            <a:fillRect/>
          </a:stretch>
        </p:blipFill>
        <p:spPr>
          <a:xfrm>
            <a:off x="2624161" y="1622054"/>
            <a:ext cx="1295238" cy="215873"/>
          </a:xfrm>
          <a:prstGeom prst="rect">
            <a:avLst/>
          </a:prstGeom>
        </p:spPr>
      </p:pic>
      <p:pic>
        <p:nvPicPr>
          <p:cNvPr id="34" name="Picture 33">
            <a:extLst>
              <a:ext uri="{FF2B5EF4-FFF2-40B4-BE49-F238E27FC236}">
                <a16:creationId xmlns:a16="http://schemas.microsoft.com/office/drawing/2014/main" id="{45ED4DA3-626C-4428-A448-2FEF610FE552}"/>
              </a:ext>
            </a:extLst>
          </p:cNvPr>
          <p:cNvPicPr>
            <a:picLocks noChangeAspect="1"/>
          </p:cNvPicPr>
          <p:nvPr/>
        </p:nvPicPr>
        <p:blipFill>
          <a:blip r:embed="rId17"/>
          <a:stretch>
            <a:fillRect/>
          </a:stretch>
        </p:blipFill>
        <p:spPr>
          <a:xfrm>
            <a:off x="8933794" y="1751984"/>
            <a:ext cx="990476" cy="165079"/>
          </a:xfrm>
          <a:prstGeom prst="rect">
            <a:avLst/>
          </a:prstGeom>
        </p:spPr>
      </p:pic>
      <p:pic>
        <p:nvPicPr>
          <p:cNvPr id="36" name="Picture 35">
            <a:extLst>
              <a:ext uri="{FF2B5EF4-FFF2-40B4-BE49-F238E27FC236}">
                <a16:creationId xmlns:a16="http://schemas.microsoft.com/office/drawing/2014/main" id="{1532AE4C-8A5A-4A34-B4FC-9C7418656E3D}"/>
              </a:ext>
            </a:extLst>
          </p:cNvPr>
          <p:cNvPicPr>
            <a:picLocks noChangeAspect="1"/>
          </p:cNvPicPr>
          <p:nvPr/>
        </p:nvPicPr>
        <p:blipFill>
          <a:blip r:embed="rId18"/>
          <a:stretch>
            <a:fillRect/>
          </a:stretch>
        </p:blipFill>
        <p:spPr>
          <a:xfrm>
            <a:off x="8686014" y="1473917"/>
            <a:ext cx="1447619" cy="203175"/>
          </a:xfrm>
          <a:prstGeom prst="rect">
            <a:avLst/>
          </a:prstGeom>
        </p:spPr>
      </p:pic>
      <p:pic>
        <p:nvPicPr>
          <p:cNvPr id="38" name="Picture 37">
            <a:extLst>
              <a:ext uri="{FF2B5EF4-FFF2-40B4-BE49-F238E27FC236}">
                <a16:creationId xmlns:a16="http://schemas.microsoft.com/office/drawing/2014/main" id="{797ED3E6-985E-4EFD-801F-55A75611782A}"/>
              </a:ext>
            </a:extLst>
          </p:cNvPr>
          <p:cNvPicPr>
            <a:picLocks noChangeAspect="1"/>
          </p:cNvPicPr>
          <p:nvPr/>
        </p:nvPicPr>
        <p:blipFill>
          <a:blip r:embed="rId19"/>
          <a:stretch>
            <a:fillRect/>
          </a:stretch>
        </p:blipFill>
        <p:spPr>
          <a:xfrm>
            <a:off x="7629961" y="1158964"/>
            <a:ext cx="1536508" cy="165079"/>
          </a:xfrm>
          <a:prstGeom prst="rect">
            <a:avLst/>
          </a:prstGeom>
        </p:spPr>
      </p:pic>
      <p:pic>
        <p:nvPicPr>
          <p:cNvPr id="40" name="Picture 39">
            <a:extLst>
              <a:ext uri="{FF2B5EF4-FFF2-40B4-BE49-F238E27FC236}">
                <a16:creationId xmlns:a16="http://schemas.microsoft.com/office/drawing/2014/main" id="{8D1802B5-3A3C-4668-95CC-266110D91EA0}"/>
              </a:ext>
            </a:extLst>
          </p:cNvPr>
          <p:cNvPicPr>
            <a:picLocks noChangeAspect="1"/>
          </p:cNvPicPr>
          <p:nvPr/>
        </p:nvPicPr>
        <p:blipFill>
          <a:blip r:embed="rId20"/>
          <a:stretch>
            <a:fillRect/>
          </a:stretch>
        </p:blipFill>
        <p:spPr>
          <a:xfrm>
            <a:off x="9378239" y="1200957"/>
            <a:ext cx="101587" cy="101587"/>
          </a:xfrm>
          <a:prstGeom prst="rect">
            <a:avLst/>
          </a:prstGeom>
        </p:spPr>
      </p:pic>
      <p:pic>
        <p:nvPicPr>
          <p:cNvPr id="42" name="Picture 41">
            <a:extLst>
              <a:ext uri="{FF2B5EF4-FFF2-40B4-BE49-F238E27FC236}">
                <a16:creationId xmlns:a16="http://schemas.microsoft.com/office/drawing/2014/main" id="{A56DF0A6-8B7A-4883-95A4-9D1DCBBE6FE9}"/>
              </a:ext>
            </a:extLst>
          </p:cNvPr>
          <p:cNvPicPr>
            <a:picLocks noChangeAspect="1"/>
          </p:cNvPicPr>
          <p:nvPr/>
        </p:nvPicPr>
        <p:blipFill>
          <a:blip r:embed="rId21"/>
          <a:stretch>
            <a:fillRect/>
          </a:stretch>
        </p:blipFill>
        <p:spPr>
          <a:xfrm>
            <a:off x="8647167" y="850322"/>
            <a:ext cx="1498413" cy="203175"/>
          </a:xfrm>
          <a:prstGeom prst="rect">
            <a:avLst/>
          </a:prstGeom>
        </p:spPr>
      </p:pic>
      <p:pic>
        <p:nvPicPr>
          <p:cNvPr id="44" name="Picture 43">
            <a:extLst>
              <a:ext uri="{FF2B5EF4-FFF2-40B4-BE49-F238E27FC236}">
                <a16:creationId xmlns:a16="http://schemas.microsoft.com/office/drawing/2014/main" id="{D6C02175-20EC-4E1B-8CA8-A270EF27D571}"/>
              </a:ext>
            </a:extLst>
          </p:cNvPr>
          <p:cNvPicPr>
            <a:picLocks noChangeAspect="1"/>
          </p:cNvPicPr>
          <p:nvPr/>
        </p:nvPicPr>
        <p:blipFill>
          <a:blip r:embed="rId22"/>
          <a:stretch>
            <a:fillRect/>
          </a:stretch>
        </p:blipFill>
        <p:spPr>
          <a:xfrm>
            <a:off x="9761822" y="1163653"/>
            <a:ext cx="1409524" cy="203175"/>
          </a:xfrm>
          <a:prstGeom prst="rect">
            <a:avLst/>
          </a:prstGeom>
        </p:spPr>
      </p:pic>
      <p:pic>
        <p:nvPicPr>
          <p:cNvPr id="14" name="Picture 13" descr="A picture containing object, cake, indoor, colorful&#10;&#10;Description automatically generated">
            <a:extLst>
              <a:ext uri="{FF2B5EF4-FFF2-40B4-BE49-F238E27FC236}">
                <a16:creationId xmlns:a16="http://schemas.microsoft.com/office/drawing/2014/main" id="{08CE405D-43AB-4953-A018-49ADD9D278D3}"/>
              </a:ext>
            </a:extLst>
          </p:cNvPr>
          <p:cNvPicPr>
            <a:picLocks noChangeAspect="1"/>
          </p:cNvPicPr>
          <p:nvPr/>
        </p:nvPicPr>
        <p:blipFill>
          <a:blip r:embed="rId23"/>
          <a:stretch>
            <a:fillRect/>
          </a:stretch>
        </p:blipFill>
        <p:spPr>
          <a:xfrm>
            <a:off x="5759325" y="2250947"/>
            <a:ext cx="5838095" cy="3885714"/>
          </a:xfrm>
          <a:prstGeom prst="rect">
            <a:avLst/>
          </a:prstGeom>
        </p:spPr>
      </p:pic>
      <p:pic>
        <p:nvPicPr>
          <p:cNvPr id="16" name="Picture 15" descr="A cake sitting on top of a table&#10;&#10;Description automatically generated">
            <a:extLst>
              <a:ext uri="{FF2B5EF4-FFF2-40B4-BE49-F238E27FC236}">
                <a16:creationId xmlns:a16="http://schemas.microsoft.com/office/drawing/2014/main" id="{29F1BDB9-ED58-4828-B6E5-A058B2841668}"/>
              </a:ext>
            </a:extLst>
          </p:cNvPr>
          <p:cNvPicPr>
            <a:picLocks noChangeAspect="1"/>
          </p:cNvPicPr>
          <p:nvPr/>
        </p:nvPicPr>
        <p:blipFill>
          <a:blip r:embed="rId24"/>
          <a:stretch>
            <a:fillRect/>
          </a:stretch>
        </p:blipFill>
        <p:spPr>
          <a:xfrm>
            <a:off x="485199" y="3429000"/>
            <a:ext cx="3310841" cy="2514600"/>
          </a:xfrm>
          <a:prstGeom prst="rect">
            <a:avLst/>
          </a:prstGeom>
        </p:spPr>
      </p:pic>
      <p:pic>
        <p:nvPicPr>
          <p:cNvPr id="18" name="Picture 17">
            <a:extLst>
              <a:ext uri="{FF2B5EF4-FFF2-40B4-BE49-F238E27FC236}">
                <a16:creationId xmlns:a16="http://schemas.microsoft.com/office/drawing/2014/main" id="{434A6998-44D0-4393-A6FB-713E8D3D9564}"/>
              </a:ext>
            </a:extLst>
          </p:cNvPr>
          <p:cNvPicPr>
            <a:picLocks noChangeAspect="1"/>
          </p:cNvPicPr>
          <p:nvPr/>
        </p:nvPicPr>
        <p:blipFill>
          <a:blip r:embed="rId25"/>
          <a:stretch>
            <a:fillRect/>
          </a:stretch>
        </p:blipFill>
        <p:spPr>
          <a:xfrm>
            <a:off x="4345465" y="3048571"/>
            <a:ext cx="3542857" cy="241270"/>
          </a:xfrm>
          <a:prstGeom prst="rect">
            <a:avLst/>
          </a:prstGeom>
        </p:spPr>
      </p:pic>
      <p:pic>
        <p:nvPicPr>
          <p:cNvPr id="20" name="Picture 19">
            <a:extLst>
              <a:ext uri="{FF2B5EF4-FFF2-40B4-BE49-F238E27FC236}">
                <a16:creationId xmlns:a16="http://schemas.microsoft.com/office/drawing/2014/main" id="{66EC7639-E343-4DAA-964A-27E3E267D53A}"/>
              </a:ext>
            </a:extLst>
          </p:cNvPr>
          <p:cNvPicPr>
            <a:picLocks noChangeAspect="1"/>
          </p:cNvPicPr>
          <p:nvPr/>
        </p:nvPicPr>
        <p:blipFill>
          <a:blip r:embed="rId26"/>
          <a:stretch>
            <a:fillRect/>
          </a:stretch>
        </p:blipFill>
        <p:spPr>
          <a:xfrm>
            <a:off x="4345465" y="3510297"/>
            <a:ext cx="5231746" cy="241270"/>
          </a:xfrm>
          <a:prstGeom prst="rect">
            <a:avLst/>
          </a:prstGeom>
        </p:spPr>
      </p:pic>
      <p:pic>
        <p:nvPicPr>
          <p:cNvPr id="25" name="Picture 24" descr="A picture containing drawing, knife&#10;&#10;Description automatically generated">
            <a:extLst>
              <a:ext uri="{FF2B5EF4-FFF2-40B4-BE49-F238E27FC236}">
                <a16:creationId xmlns:a16="http://schemas.microsoft.com/office/drawing/2014/main" id="{B6ACB306-19FC-47B1-B483-66A903259E97}"/>
              </a:ext>
            </a:extLst>
          </p:cNvPr>
          <p:cNvPicPr>
            <a:picLocks noChangeAspect="1"/>
          </p:cNvPicPr>
          <p:nvPr/>
        </p:nvPicPr>
        <p:blipFill>
          <a:blip r:embed="rId27"/>
          <a:stretch>
            <a:fillRect/>
          </a:stretch>
        </p:blipFill>
        <p:spPr>
          <a:xfrm>
            <a:off x="5295315" y="4332508"/>
            <a:ext cx="1726984" cy="634921"/>
          </a:xfrm>
          <a:prstGeom prst="rect">
            <a:avLst/>
          </a:prstGeom>
        </p:spPr>
      </p:pic>
      <p:pic>
        <p:nvPicPr>
          <p:cNvPr id="33" name="Picture 32">
            <a:extLst>
              <a:ext uri="{FF2B5EF4-FFF2-40B4-BE49-F238E27FC236}">
                <a16:creationId xmlns:a16="http://schemas.microsoft.com/office/drawing/2014/main" id="{56462F9D-AB34-4943-8540-695ADF4312E0}"/>
              </a:ext>
            </a:extLst>
          </p:cNvPr>
          <p:cNvPicPr>
            <a:picLocks noChangeAspect="1"/>
          </p:cNvPicPr>
          <p:nvPr/>
        </p:nvPicPr>
        <p:blipFill>
          <a:blip r:embed="rId28"/>
          <a:stretch>
            <a:fillRect/>
          </a:stretch>
        </p:blipFill>
        <p:spPr>
          <a:xfrm>
            <a:off x="5327746" y="3321063"/>
            <a:ext cx="1536508" cy="215873"/>
          </a:xfrm>
          <a:prstGeom prst="rect">
            <a:avLst/>
          </a:prstGeom>
        </p:spPr>
      </p:pic>
      <p:pic>
        <p:nvPicPr>
          <p:cNvPr id="37" name="Picture 36">
            <a:extLst>
              <a:ext uri="{FF2B5EF4-FFF2-40B4-BE49-F238E27FC236}">
                <a16:creationId xmlns:a16="http://schemas.microsoft.com/office/drawing/2014/main" id="{6F83A971-72A0-4164-B362-EEA91C38F281}"/>
              </a:ext>
            </a:extLst>
          </p:cNvPr>
          <p:cNvPicPr>
            <a:picLocks noChangeAspect="1"/>
          </p:cNvPicPr>
          <p:nvPr/>
        </p:nvPicPr>
        <p:blipFill>
          <a:blip r:embed="rId28"/>
          <a:stretch>
            <a:fillRect/>
          </a:stretch>
        </p:blipFill>
        <p:spPr>
          <a:xfrm>
            <a:off x="5390553" y="4542031"/>
            <a:ext cx="1536508" cy="215873"/>
          </a:xfrm>
          <a:prstGeom prst="rect">
            <a:avLst/>
          </a:prstGeom>
        </p:spPr>
      </p:pic>
    </p:spTree>
    <p:extLst>
      <p:ext uri="{BB962C8B-B14F-4D97-AF65-F5344CB8AC3E}">
        <p14:creationId xmlns:p14="http://schemas.microsoft.com/office/powerpoint/2010/main" val="4008607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7ED1B-AB3D-4913-A808-6FD9182B089F}"/>
              </a:ext>
            </a:extLst>
          </p:cNvPr>
          <p:cNvSpPr>
            <a:spLocks noGrp="1"/>
          </p:cNvSpPr>
          <p:nvPr>
            <p:ph type="title"/>
          </p:nvPr>
        </p:nvSpPr>
        <p:spPr/>
        <p:txBody>
          <a:bodyPr/>
          <a:lstStyle/>
          <a:p>
            <a:r>
              <a:rPr lang="en-US" dirty="0">
                <a:latin typeface="Daytona" panose="020B0604030500040204" pitchFamily="34" charset="0"/>
              </a:rPr>
              <a:t>Home Page</a:t>
            </a:r>
            <a:endParaRPr lang="en-US" dirty="0"/>
          </a:p>
        </p:txBody>
      </p:sp>
      <p:sp>
        <p:nvSpPr>
          <p:cNvPr id="3" name="Content Placeholder 2">
            <a:extLst>
              <a:ext uri="{FF2B5EF4-FFF2-40B4-BE49-F238E27FC236}">
                <a16:creationId xmlns:a16="http://schemas.microsoft.com/office/drawing/2014/main" id="{38DE830B-9795-4ECB-8B98-0E2BC6872FE8}"/>
              </a:ext>
            </a:extLst>
          </p:cNvPr>
          <p:cNvSpPr>
            <a:spLocks noGrp="1"/>
          </p:cNvSpPr>
          <p:nvPr>
            <p:ph idx="1"/>
          </p:nvPr>
        </p:nvSpPr>
        <p:spPr/>
        <p:txBody>
          <a:bodyPr/>
          <a:lstStyle/>
          <a:p>
            <a:pPr>
              <a:buFont typeface="Wingdings" panose="05000000000000000000" pitchFamily="2" charset="2"/>
              <a:buChar char="v"/>
            </a:pPr>
            <a:r>
              <a:rPr lang="en-US" dirty="0"/>
              <a:t>Each slide represents an anchored section on the home page. They are represented this way to show content.</a:t>
            </a:r>
          </a:p>
          <a:p>
            <a:pPr>
              <a:buFont typeface="Wingdings" panose="05000000000000000000" pitchFamily="2" charset="2"/>
              <a:buChar char="v"/>
            </a:pPr>
            <a:r>
              <a:rPr lang="en-US" dirty="0"/>
              <a:t>The navbar at the top is “sticky” and will still show as the user scrolls through the page.</a:t>
            </a:r>
          </a:p>
          <a:p>
            <a:pPr>
              <a:buFont typeface="Wingdings" panose="05000000000000000000" pitchFamily="2" charset="2"/>
              <a:buChar char="v"/>
            </a:pPr>
            <a:r>
              <a:rPr lang="en-US" dirty="0"/>
              <a:t>Sample images shown to represent actual content.</a:t>
            </a:r>
          </a:p>
        </p:txBody>
      </p:sp>
    </p:spTree>
    <p:extLst>
      <p:ext uri="{BB962C8B-B14F-4D97-AF65-F5344CB8AC3E}">
        <p14:creationId xmlns:p14="http://schemas.microsoft.com/office/powerpoint/2010/main" val="1862222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grpSp>
        <p:nvGrpSpPr>
          <p:cNvPr id="2" name="Browser" descr="&lt;SmartSettings&gt;&lt;SmartResize enabled=&quot;True&quot; minWidth=&quot;140&quot; minHeight=&quot;50&quot; /&gt;&lt;/SmartSettings&gt;">
            <a:extLst>
              <a:ext uri="{FF2B5EF4-FFF2-40B4-BE49-F238E27FC236}">
                <a16:creationId xmlns:a16="http://schemas.microsoft.com/office/drawing/2014/main" id="{F55A0B3E-3C6C-45F3-9080-4E94F46D1496}"/>
              </a:ext>
            </a:extLst>
          </p:cNvPr>
          <p:cNvGrpSpPr/>
          <p:nvPr>
            <p:custDataLst>
              <p:tags r:id="rId1"/>
            </p:custDataLst>
          </p:nvPr>
        </p:nvGrpSpPr>
        <p:grpSpPr>
          <a:xfrm>
            <a:off x="41791" y="1"/>
            <a:ext cx="12150209" cy="537078"/>
            <a:chOff x="595685" y="1261242"/>
            <a:chExt cx="6668461" cy="350235"/>
          </a:xfrm>
        </p:grpSpPr>
        <p:sp>
          <p:nvSpPr>
            <p:cNvPr id="4" name="Title Bar"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72189BF0-AC5E-4D65-A2CF-574BA6AA2455}"/>
                </a:ext>
              </a:extLst>
            </p:cNvPr>
            <p:cNvSpPr/>
            <p:nvPr>
              <p:custDataLst>
                <p:tags r:id="rId2"/>
              </p:custDataLst>
            </p:nvPr>
          </p:nvSpPr>
          <p:spPr>
            <a:xfrm>
              <a:off x="595685" y="1261242"/>
              <a:ext cx="6668461" cy="350235"/>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22860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Browser</a:t>
              </a:r>
            </a:p>
          </p:txBody>
        </p:sp>
        <p:sp>
          <p:nvSpPr>
            <p:cNvPr id="5" name="Menu Button" descr="&lt;SmartSettings&gt;&lt;SmartResize anchorLeft=&quot;None&quot; anchorTop=&quot;Absolute&quot; anchorRight=&quot;Absolute&quot; anchorBottom=&quot;None&quot; /&gt;&lt;/SmartSettings&gt;">
              <a:extLst>
                <a:ext uri="{FF2B5EF4-FFF2-40B4-BE49-F238E27FC236}">
                  <a16:creationId xmlns:a16="http://schemas.microsoft.com/office/drawing/2014/main" id="{FBD31311-E410-4BA8-9473-74A3344A4208}"/>
                </a:ext>
              </a:extLst>
            </p:cNvPr>
            <p:cNvSpPr>
              <a:spLocks noChangeAspect="1" noEditPoints="1"/>
            </p:cNvSpPr>
            <p:nvPr>
              <p:custDataLst>
                <p:tags r:id="rId3"/>
              </p:custDataLst>
            </p:nvPr>
          </p:nvSpPr>
          <p:spPr bwMode="auto">
            <a:xfrm>
              <a:off x="7133588" y="1461806"/>
              <a:ext cx="81900" cy="73502"/>
            </a:xfrm>
            <a:custGeom>
              <a:avLst/>
              <a:gdLst>
                <a:gd name="T0" fmla="*/ 0 w 415"/>
                <a:gd name="T1" fmla="*/ 309 h 309"/>
                <a:gd name="T2" fmla="*/ 415 w 415"/>
                <a:gd name="T3" fmla="*/ 309 h 309"/>
                <a:gd name="T4" fmla="*/ 0 w 415"/>
                <a:gd name="T5" fmla="*/ 155 h 309"/>
                <a:gd name="T6" fmla="*/ 415 w 415"/>
                <a:gd name="T7" fmla="*/ 155 h 309"/>
                <a:gd name="T8" fmla="*/ 0 w 415"/>
                <a:gd name="T9" fmla="*/ 0 h 309"/>
                <a:gd name="T10" fmla="*/ 415 w 415"/>
                <a:gd name="T11" fmla="*/ 0 h 309"/>
              </a:gdLst>
              <a:ahLst/>
              <a:cxnLst>
                <a:cxn ang="0">
                  <a:pos x="T0" y="T1"/>
                </a:cxn>
                <a:cxn ang="0">
                  <a:pos x="T2" y="T3"/>
                </a:cxn>
                <a:cxn ang="0">
                  <a:pos x="T4" y="T5"/>
                </a:cxn>
                <a:cxn ang="0">
                  <a:pos x="T6" y="T7"/>
                </a:cxn>
                <a:cxn ang="0">
                  <a:pos x="T8" y="T9"/>
                </a:cxn>
                <a:cxn ang="0">
                  <a:pos x="T10" y="T11"/>
                </a:cxn>
              </a:cxnLst>
              <a:rect l="0" t="0" r="r" b="b"/>
              <a:pathLst>
                <a:path w="415" h="309">
                  <a:moveTo>
                    <a:pt x="0" y="309"/>
                  </a:moveTo>
                  <a:lnTo>
                    <a:pt x="415" y="309"/>
                  </a:lnTo>
                  <a:moveTo>
                    <a:pt x="0" y="155"/>
                  </a:moveTo>
                  <a:lnTo>
                    <a:pt x="415" y="155"/>
                  </a:lnTo>
                  <a:moveTo>
                    <a:pt x="0" y="0"/>
                  </a:moveTo>
                  <a:lnTo>
                    <a:pt x="415" y="0"/>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5F5F5F"/>
                </a:solidFill>
                <a:latin typeface="Segoe UI" panose="020B0502040204020203" pitchFamily="34" charset="0"/>
                <a:cs typeface="Segoe UI" panose="020B0502040204020203" pitchFamily="34" charset="0"/>
              </a:endParaRPr>
            </a:p>
          </p:txBody>
        </p:sp>
        <p:sp>
          <p:nvSpPr>
            <p:cNvPr id="6" name="Close Button" descr="&lt;SmartSettings&gt;&lt;SmartResize anchorLeft=&quot;None&quot; anchorTop=&quot;Absolute&quot; anchorRight=&quot;Absolute&quot; anchorBottom=&quot;None&quot; /&gt;&lt;/SmartSettings&gt;">
              <a:extLst>
                <a:ext uri="{FF2B5EF4-FFF2-40B4-BE49-F238E27FC236}">
                  <a16:creationId xmlns:a16="http://schemas.microsoft.com/office/drawing/2014/main" id="{86519DE8-2FD2-4AF2-8DA5-2DD8B26F0F3B}"/>
                </a:ext>
              </a:extLst>
            </p:cNvPr>
            <p:cNvSpPr>
              <a:spLocks noEditPoints="1"/>
            </p:cNvSpPr>
            <p:nvPr>
              <p:custDataLst>
                <p:tags r:id="rId4"/>
              </p:custDataLst>
            </p:nvPr>
          </p:nvSpPr>
          <p:spPr bwMode="auto">
            <a:xfrm>
              <a:off x="7148405" y="1307703"/>
              <a:ext cx="54019" cy="62114"/>
            </a:xfrm>
            <a:custGeom>
              <a:avLst/>
              <a:gdLst>
                <a:gd name="T0" fmla="*/ 254 w 254"/>
                <a:gd name="T1" fmla="*/ 0 h 254"/>
                <a:gd name="T2" fmla="*/ 0 w 254"/>
                <a:gd name="T3" fmla="*/ 254 h 254"/>
                <a:gd name="T4" fmla="*/ 0 w 254"/>
                <a:gd name="T5" fmla="*/ 0 h 254"/>
                <a:gd name="T6" fmla="*/ 254 w 254"/>
                <a:gd name="T7" fmla="*/ 254 h 254"/>
              </a:gdLst>
              <a:ahLst/>
              <a:cxnLst>
                <a:cxn ang="0">
                  <a:pos x="T0" y="T1"/>
                </a:cxn>
                <a:cxn ang="0">
                  <a:pos x="T2" y="T3"/>
                </a:cxn>
                <a:cxn ang="0">
                  <a:pos x="T4" y="T5"/>
                </a:cxn>
                <a:cxn ang="0">
                  <a:pos x="T6" y="T7"/>
                </a:cxn>
              </a:cxnLst>
              <a:rect l="0" t="0" r="r" b="b"/>
              <a:pathLst>
                <a:path w="254" h="254">
                  <a:moveTo>
                    <a:pt x="254" y="0"/>
                  </a:moveTo>
                  <a:lnTo>
                    <a:pt x="0" y="254"/>
                  </a:lnTo>
                  <a:moveTo>
                    <a:pt x="0" y="0"/>
                  </a:moveTo>
                  <a:lnTo>
                    <a:pt x="254" y="254"/>
                  </a:lnTo>
                </a:path>
              </a:pathLst>
            </a:custGeom>
            <a:noFill/>
            <a:ln w="9525"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5F5F5F"/>
                </a:solidFill>
                <a:latin typeface="Segoe UI" panose="020B0502040204020203" pitchFamily="34" charset="0"/>
                <a:cs typeface="Segoe UI" panose="020B0502040204020203" pitchFamily="34" charset="0"/>
              </a:endParaRPr>
            </a:p>
          </p:txBody>
        </p:sp>
        <p:sp>
          <p:nvSpPr>
            <p:cNvPr id="7" name="Address Box"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8EB4CB97-5FB9-41F0-860C-2DA52BF7AA4B}"/>
                </a:ext>
              </a:extLst>
            </p:cNvPr>
            <p:cNvSpPr/>
            <p:nvPr>
              <p:custDataLst>
                <p:tags r:id="rId5"/>
              </p:custDataLst>
            </p:nvPr>
          </p:nvSpPr>
          <p:spPr>
            <a:xfrm>
              <a:off x="1091235" y="1421038"/>
              <a:ext cx="5993694" cy="15503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37744"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noProof="1">
                  <a:solidFill>
                    <a:srgbClr val="5F5F5F"/>
                  </a:solidFill>
                  <a:latin typeface="Segoe UI" panose="020B0502040204020203" pitchFamily="34" charset="0"/>
                  <a:cs typeface="Segoe UI" panose="020B0502040204020203" pitchFamily="34" charset="0"/>
                </a:rPr>
                <a:t>https://www.bevsbakery.com/aboutUs.html</a:t>
              </a:r>
            </a:p>
          </p:txBody>
        </p:sp>
        <p:sp>
          <p:nvSpPr>
            <p:cNvPr id="8" name="Document Icon" descr="&lt;SmartSettings&gt;&lt;SmartResize anchorLeft=&quot;Absolute&quot; anchorTop=&quot;Absolute&quot; anchorRight=&quot;None&quot; anchorBottom=&quot;None&quot; /&gt;&lt;/SmartSettings&gt;">
              <a:extLst>
                <a:ext uri="{FF2B5EF4-FFF2-40B4-BE49-F238E27FC236}">
                  <a16:creationId xmlns:a16="http://schemas.microsoft.com/office/drawing/2014/main" id="{7E644A02-15A1-43DB-81F0-5B4A41781A4D}"/>
                </a:ext>
              </a:extLst>
            </p:cNvPr>
            <p:cNvSpPr>
              <a:spLocks noChangeAspect="1" noEditPoints="1"/>
            </p:cNvSpPr>
            <p:nvPr>
              <p:custDataLst>
                <p:tags r:id="rId6"/>
              </p:custDataLst>
            </p:nvPr>
          </p:nvSpPr>
          <p:spPr bwMode="auto">
            <a:xfrm>
              <a:off x="1133015" y="1455077"/>
              <a:ext cx="51406" cy="86959"/>
            </a:xfrm>
            <a:custGeom>
              <a:avLst/>
              <a:gdLst>
                <a:gd name="T0" fmla="*/ 153 w 260"/>
                <a:gd name="T1" fmla="*/ 7 h 367"/>
                <a:gd name="T2" fmla="*/ 153 w 260"/>
                <a:gd name="T3" fmla="*/ 108 h 367"/>
                <a:gd name="T4" fmla="*/ 253 w 260"/>
                <a:gd name="T5" fmla="*/ 108 h 367"/>
                <a:gd name="T6" fmla="*/ 0 w 260"/>
                <a:gd name="T7" fmla="*/ 0 h 367"/>
                <a:gd name="T8" fmla="*/ 0 w 260"/>
                <a:gd name="T9" fmla="*/ 367 h 367"/>
                <a:gd name="T10" fmla="*/ 260 w 260"/>
                <a:gd name="T11" fmla="*/ 367 h 367"/>
                <a:gd name="T12" fmla="*/ 260 w 260"/>
                <a:gd name="T13" fmla="*/ 100 h 367"/>
                <a:gd name="T14" fmla="*/ 161 w 260"/>
                <a:gd name="T15" fmla="*/ 1 h 367"/>
                <a:gd name="T16" fmla="*/ 0 w 260"/>
                <a:gd name="T17"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367">
                  <a:moveTo>
                    <a:pt x="153" y="7"/>
                  </a:moveTo>
                  <a:lnTo>
                    <a:pt x="153" y="108"/>
                  </a:lnTo>
                  <a:lnTo>
                    <a:pt x="253" y="108"/>
                  </a:lnTo>
                  <a:moveTo>
                    <a:pt x="0" y="0"/>
                  </a:moveTo>
                  <a:lnTo>
                    <a:pt x="0" y="367"/>
                  </a:lnTo>
                  <a:lnTo>
                    <a:pt x="260" y="367"/>
                  </a:lnTo>
                  <a:lnTo>
                    <a:pt x="260" y="100"/>
                  </a:lnTo>
                  <a:lnTo>
                    <a:pt x="161" y="1"/>
                  </a:lnTo>
                  <a:lnTo>
                    <a:pt x="0" y="0"/>
                  </a:lnTo>
                  <a:close/>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5F5F5F"/>
                </a:solidFill>
                <a:latin typeface="Segoe UI" panose="020B0502040204020203" pitchFamily="34" charset="0"/>
                <a:cs typeface="Segoe UI" panose="020B0502040204020203" pitchFamily="34" charset="0"/>
              </a:endParaRPr>
            </a:p>
          </p:txBody>
        </p:sp>
        <p:grpSp>
          <p:nvGrpSpPr>
            <p:cNvPr id="9" name="Navigation Buttons">
              <a:extLst>
                <a:ext uri="{FF2B5EF4-FFF2-40B4-BE49-F238E27FC236}">
                  <a16:creationId xmlns:a16="http://schemas.microsoft.com/office/drawing/2014/main" id="{806BE386-EF74-42E7-8CC8-8C02A27F7469}"/>
                </a:ext>
              </a:extLst>
            </p:cNvPr>
            <p:cNvGrpSpPr/>
            <p:nvPr/>
          </p:nvGrpSpPr>
          <p:grpSpPr>
            <a:xfrm>
              <a:off x="664789" y="1442136"/>
              <a:ext cx="351997" cy="112840"/>
              <a:chOff x="664789" y="1442136"/>
              <a:chExt cx="351997" cy="112840"/>
            </a:xfrm>
          </p:grpSpPr>
          <p:sp>
            <p:nvSpPr>
              <p:cNvPr id="10" name="Back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3CEF111E-BC05-453A-9032-B7DEE21B10A5}"/>
                  </a:ext>
                </a:extLst>
              </p:cNvPr>
              <p:cNvSpPr>
                <a:spLocks noChangeAspect="1" noEditPoints="1"/>
              </p:cNvSpPr>
              <p:nvPr>
                <p:custDataLst>
                  <p:tags r:id="rId7"/>
                </p:custDataLst>
              </p:nvPr>
            </p:nvSpPr>
            <p:spPr bwMode="auto">
              <a:xfrm>
                <a:off x="664789" y="1459217"/>
                <a:ext cx="83642" cy="78677"/>
              </a:xfrm>
              <a:custGeom>
                <a:avLst/>
                <a:gdLst>
                  <a:gd name="T0" fmla="*/ 159 w 423"/>
                  <a:gd name="T1" fmla="*/ 332 h 332"/>
                  <a:gd name="T2" fmla="*/ 0 w 423"/>
                  <a:gd name="T3" fmla="*/ 166 h 332"/>
                  <a:gd name="T4" fmla="*/ 159 w 423"/>
                  <a:gd name="T5" fmla="*/ 0 h 332"/>
                  <a:gd name="T6" fmla="*/ 15 w 423"/>
                  <a:gd name="T7" fmla="*/ 166 h 332"/>
                  <a:gd name="T8" fmla="*/ 423 w 423"/>
                  <a:gd name="T9" fmla="*/ 166 h 332"/>
                </a:gdLst>
                <a:ahLst/>
                <a:cxnLst>
                  <a:cxn ang="0">
                    <a:pos x="T0" y="T1"/>
                  </a:cxn>
                  <a:cxn ang="0">
                    <a:pos x="T2" y="T3"/>
                  </a:cxn>
                  <a:cxn ang="0">
                    <a:pos x="T4" y="T5"/>
                  </a:cxn>
                  <a:cxn ang="0">
                    <a:pos x="T6" y="T7"/>
                  </a:cxn>
                  <a:cxn ang="0">
                    <a:pos x="T8" y="T9"/>
                  </a:cxn>
                </a:cxnLst>
                <a:rect l="0" t="0" r="r" b="b"/>
                <a:pathLst>
                  <a:path w="423" h="332">
                    <a:moveTo>
                      <a:pt x="159" y="332"/>
                    </a:moveTo>
                    <a:lnTo>
                      <a:pt x="0" y="166"/>
                    </a:lnTo>
                    <a:lnTo>
                      <a:pt x="159" y="0"/>
                    </a:lnTo>
                    <a:moveTo>
                      <a:pt x="15" y="166"/>
                    </a:moveTo>
                    <a:lnTo>
                      <a:pt x="423"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5F5F5F"/>
                  </a:solidFill>
                  <a:latin typeface="Segoe UI" panose="020B0502040204020203" pitchFamily="34" charset="0"/>
                  <a:cs typeface="Segoe UI" panose="020B0502040204020203" pitchFamily="34" charset="0"/>
                </a:endParaRPr>
              </a:p>
            </p:txBody>
          </p:sp>
          <p:sp>
            <p:nvSpPr>
              <p:cNvPr id="11" name="Forward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99B9E8F8-6836-4A4C-BB44-C9D5015A7FA6}"/>
                  </a:ext>
                </a:extLst>
              </p:cNvPr>
              <p:cNvSpPr>
                <a:spLocks noChangeAspect="1" noEditPoints="1"/>
              </p:cNvSpPr>
              <p:nvPr>
                <p:custDataLst>
                  <p:tags r:id="rId8"/>
                </p:custDataLst>
              </p:nvPr>
            </p:nvSpPr>
            <p:spPr bwMode="auto">
              <a:xfrm>
                <a:off x="797223" y="1459218"/>
                <a:ext cx="83642" cy="78677"/>
              </a:xfrm>
              <a:custGeom>
                <a:avLst/>
                <a:gdLst>
                  <a:gd name="T0" fmla="*/ 265 w 423"/>
                  <a:gd name="T1" fmla="*/ 0 h 332"/>
                  <a:gd name="T2" fmla="*/ 423 w 423"/>
                  <a:gd name="T3" fmla="*/ 166 h 332"/>
                  <a:gd name="T4" fmla="*/ 265 w 423"/>
                  <a:gd name="T5" fmla="*/ 332 h 332"/>
                  <a:gd name="T6" fmla="*/ 408 w 423"/>
                  <a:gd name="T7" fmla="*/ 166 h 332"/>
                  <a:gd name="T8" fmla="*/ 0 w 423"/>
                  <a:gd name="T9" fmla="*/ 166 h 332"/>
                </a:gdLst>
                <a:ahLst/>
                <a:cxnLst>
                  <a:cxn ang="0">
                    <a:pos x="T0" y="T1"/>
                  </a:cxn>
                  <a:cxn ang="0">
                    <a:pos x="T2" y="T3"/>
                  </a:cxn>
                  <a:cxn ang="0">
                    <a:pos x="T4" y="T5"/>
                  </a:cxn>
                  <a:cxn ang="0">
                    <a:pos x="T6" y="T7"/>
                  </a:cxn>
                  <a:cxn ang="0">
                    <a:pos x="T8" y="T9"/>
                  </a:cxn>
                </a:cxnLst>
                <a:rect l="0" t="0" r="r" b="b"/>
                <a:pathLst>
                  <a:path w="423" h="332">
                    <a:moveTo>
                      <a:pt x="265" y="0"/>
                    </a:moveTo>
                    <a:lnTo>
                      <a:pt x="423" y="166"/>
                    </a:lnTo>
                    <a:lnTo>
                      <a:pt x="265" y="332"/>
                    </a:lnTo>
                    <a:moveTo>
                      <a:pt x="408" y="166"/>
                    </a:moveTo>
                    <a:lnTo>
                      <a:pt x="0"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5F5F5F"/>
                  </a:solidFill>
                  <a:latin typeface="Segoe UI" panose="020B0502040204020203" pitchFamily="34" charset="0"/>
                  <a:cs typeface="Segoe UI" panose="020B0502040204020203" pitchFamily="34" charset="0"/>
                </a:endParaRPr>
              </a:p>
            </p:txBody>
          </p:sp>
          <p:sp>
            <p:nvSpPr>
              <p:cNvPr id="12" name="Reload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43A4FA08-3DE6-4471-934F-62648166B7A3}"/>
                  </a:ext>
                </a:extLst>
              </p:cNvPr>
              <p:cNvSpPr>
                <a:spLocks noChangeAspect="1" noEditPoints="1"/>
              </p:cNvSpPr>
              <p:nvPr>
                <p:custDataLst>
                  <p:tags r:id="rId9"/>
                </p:custDataLst>
              </p:nvPr>
            </p:nvSpPr>
            <p:spPr bwMode="auto">
              <a:xfrm>
                <a:off x="929658" y="1442136"/>
                <a:ext cx="87128" cy="112840"/>
              </a:xfrm>
              <a:custGeom>
                <a:avLst/>
                <a:gdLst>
                  <a:gd name="T0" fmla="*/ 441 w 441"/>
                  <a:gd name="T1" fmla="*/ 7 h 474"/>
                  <a:gd name="T2" fmla="*/ 441 w 441"/>
                  <a:gd name="T3" fmla="*/ 144 h 474"/>
                  <a:gd name="T4" fmla="*/ 296 w 441"/>
                  <a:gd name="T5" fmla="*/ 144 h 474"/>
                  <a:gd name="T6" fmla="*/ 438 w 441"/>
                  <a:gd name="T7" fmla="*/ 309 h 474"/>
                  <a:gd name="T8" fmla="*/ 166 w 441"/>
                  <a:gd name="T9" fmla="*/ 434 h 474"/>
                  <a:gd name="T10" fmla="*/ 41 w 441"/>
                  <a:gd name="T11" fmla="*/ 162 h 474"/>
                  <a:gd name="T12" fmla="*/ 313 w 441"/>
                  <a:gd name="T13" fmla="*/ 37 h 474"/>
                  <a:gd name="T14" fmla="*/ 428 w 441"/>
                  <a:gd name="T15" fmla="*/ 139 h 4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74">
                    <a:moveTo>
                      <a:pt x="441" y="7"/>
                    </a:moveTo>
                    <a:lnTo>
                      <a:pt x="441" y="144"/>
                    </a:lnTo>
                    <a:lnTo>
                      <a:pt x="296" y="144"/>
                    </a:lnTo>
                    <a:moveTo>
                      <a:pt x="438" y="309"/>
                    </a:moveTo>
                    <a:cubicBezTo>
                      <a:pt x="397" y="418"/>
                      <a:pt x="276" y="474"/>
                      <a:pt x="166" y="434"/>
                    </a:cubicBezTo>
                    <a:cubicBezTo>
                      <a:pt x="56" y="393"/>
                      <a:pt x="0" y="271"/>
                      <a:pt x="41" y="162"/>
                    </a:cubicBezTo>
                    <a:cubicBezTo>
                      <a:pt x="82" y="52"/>
                      <a:pt x="202" y="0"/>
                      <a:pt x="313" y="37"/>
                    </a:cubicBezTo>
                    <a:cubicBezTo>
                      <a:pt x="357" y="51"/>
                      <a:pt x="398" y="91"/>
                      <a:pt x="428" y="139"/>
                    </a:cubicBez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5F5F5F"/>
                  </a:solidFill>
                  <a:latin typeface="Segoe UI" panose="020B0502040204020203" pitchFamily="34" charset="0"/>
                  <a:cs typeface="Segoe UI" panose="020B0502040204020203" pitchFamily="34" charset="0"/>
                </a:endParaRPr>
              </a:p>
            </p:txBody>
          </p:sp>
        </p:grpSp>
      </p:grpSp>
      <p:pic>
        <p:nvPicPr>
          <p:cNvPr id="28" name="Picture 27" descr="A picture containing clock&#10;&#10;Description automatically generated">
            <a:extLst>
              <a:ext uri="{FF2B5EF4-FFF2-40B4-BE49-F238E27FC236}">
                <a16:creationId xmlns:a16="http://schemas.microsoft.com/office/drawing/2014/main" id="{1B781F96-53BC-4E86-B6B1-98F49CC92DB6}"/>
              </a:ext>
            </a:extLst>
          </p:cNvPr>
          <p:cNvPicPr>
            <a:picLocks noChangeAspect="1"/>
          </p:cNvPicPr>
          <p:nvPr/>
        </p:nvPicPr>
        <p:blipFill>
          <a:blip r:embed="rId11"/>
          <a:stretch>
            <a:fillRect/>
          </a:stretch>
        </p:blipFill>
        <p:spPr>
          <a:xfrm>
            <a:off x="5759325" y="731896"/>
            <a:ext cx="798964" cy="1177960"/>
          </a:xfrm>
          <a:prstGeom prst="rect">
            <a:avLst/>
          </a:prstGeom>
        </p:spPr>
      </p:pic>
      <p:pic>
        <p:nvPicPr>
          <p:cNvPr id="30" name="Picture 29">
            <a:extLst>
              <a:ext uri="{FF2B5EF4-FFF2-40B4-BE49-F238E27FC236}">
                <a16:creationId xmlns:a16="http://schemas.microsoft.com/office/drawing/2014/main" id="{2AE70787-AA38-46AB-990A-23A73CB3F1FA}"/>
              </a:ext>
            </a:extLst>
          </p:cNvPr>
          <p:cNvPicPr>
            <a:picLocks noChangeAspect="1"/>
          </p:cNvPicPr>
          <p:nvPr/>
        </p:nvPicPr>
        <p:blipFill>
          <a:blip r:embed="rId12"/>
          <a:stretch>
            <a:fillRect/>
          </a:stretch>
        </p:blipFill>
        <p:spPr>
          <a:xfrm>
            <a:off x="2624161" y="1177205"/>
            <a:ext cx="1193651" cy="215873"/>
          </a:xfrm>
          <a:prstGeom prst="rect">
            <a:avLst/>
          </a:prstGeom>
        </p:spPr>
      </p:pic>
      <p:pic>
        <p:nvPicPr>
          <p:cNvPr id="32" name="Picture 31">
            <a:extLst>
              <a:ext uri="{FF2B5EF4-FFF2-40B4-BE49-F238E27FC236}">
                <a16:creationId xmlns:a16="http://schemas.microsoft.com/office/drawing/2014/main" id="{2B31CC00-2BAC-44A8-BBCE-78C8FC3CBC61}"/>
              </a:ext>
            </a:extLst>
          </p:cNvPr>
          <p:cNvPicPr>
            <a:picLocks noChangeAspect="1"/>
          </p:cNvPicPr>
          <p:nvPr/>
        </p:nvPicPr>
        <p:blipFill>
          <a:blip r:embed="rId13"/>
          <a:stretch>
            <a:fillRect/>
          </a:stretch>
        </p:blipFill>
        <p:spPr>
          <a:xfrm>
            <a:off x="2624161" y="1622054"/>
            <a:ext cx="1295238" cy="215873"/>
          </a:xfrm>
          <a:prstGeom prst="rect">
            <a:avLst/>
          </a:prstGeom>
        </p:spPr>
      </p:pic>
      <p:pic>
        <p:nvPicPr>
          <p:cNvPr id="34" name="Picture 33">
            <a:extLst>
              <a:ext uri="{FF2B5EF4-FFF2-40B4-BE49-F238E27FC236}">
                <a16:creationId xmlns:a16="http://schemas.microsoft.com/office/drawing/2014/main" id="{45ED4DA3-626C-4428-A448-2FEF610FE552}"/>
              </a:ext>
            </a:extLst>
          </p:cNvPr>
          <p:cNvPicPr>
            <a:picLocks noChangeAspect="1"/>
          </p:cNvPicPr>
          <p:nvPr/>
        </p:nvPicPr>
        <p:blipFill>
          <a:blip r:embed="rId14"/>
          <a:stretch>
            <a:fillRect/>
          </a:stretch>
        </p:blipFill>
        <p:spPr>
          <a:xfrm>
            <a:off x="8933794" y="1751984"/>
            <a:ext cx="990476" cy="165079"/>
          </a:xfrm>
          <a:prstGeom prst="rect">
            <a:avLst/>
          </a:prstGeom>
        </p:spPr>
      </p:pic>
      <p:pic>
        <p:nvPicPr>
          <p:cNvPr id="36" name="Picture 35">
            <a:extLst>
              <a:ext uri="{FF2B5EF4-FFF2-40B4-BE49-F238E27FC236}">
                <a16:creationId xmlns:a16="http://schemas.microsoft.com/office/drawing/2014/main" id="{1532AE4C-8A5A-4A34-B4FC-9C7418656E3D}"/>
              </a:ext>
            </a:extLst>
          </p:cNvPr>
          <p:cNvPicPr>
            <a:picLocks noChangeAspect="1"/>
          </p:cNvPicPr>
          <p:nvPr/>
        </p:nvPicPr>
        <p:blipFill>
          <a:blip r:embed="rId15"/>
          <a:stretch>
            <a:fillRect/>
          </a:stretch>
        </p:blipFill>
        <p:spPr>
          <a:xfrm>
            <a:off x="8686014" y="1473917"/>
            <a:ext cx="1447619" cy="203175"/>
          </a:xfrm>
          <a:prstGeom prst="rect">
            <a:avLst/>
          </a:prstGeom>
        </p:spPr>
      </p:pic>
      <p:pic>
        <p:nvPicPr>
          <p:cNvPr id="38" name="Picture 37">
            <a:extLst>
              <a:ext uri="{FF2B5EF4-FFF2-40B4-BE49-F238E27FC236}">
                <a16:creationId xmlns:a16="http://schemas.microsoft.com/office/drawing/2014/main" id="{797ED3E6-985E-4EFD-801F-55A75611782A}"/>
              </a:ext>
            </a:extLst>
          </p:cNvPr>
          <p:cNvPicPr>
            <a:picLocks noChangeAspect="1"/>
          </p:cNvPicPr>
          <p:nvPr/>
        </p:nvPicPr>
        <p:blipFill>
          <a:blip r:embed="rId16"/>
          <a:stretch>
            <a:fillRect/>
          </a:stretch>
        </p:blipFill>
        <p:spPr>
          <a:xfrm>
            <a:off x="7629961" y="1158964"/>
            <a:ext cx="1536508" cy="165079"/>
          </a:xfrm>
          <a:prstGeom prst="rect">
            <a:avLst/>
          </a:prstGeom>
        </p:spPr>
      </p:pic>
      <p:pic>
        <p:nvPicPr>
          <p:cNvPr id="40" name="Picture 39">
            <a:extLst>
              <a:ext uri="{FF2B5EF4-FFF2-40B4-BE49-F238E27FC236}">
                <a16:creationId xmlns:a16="http://schemas.microsoft.com/office/drawing/2014/main" id="{8D1802B5-3A3C-4668-95CC-266110D91EA0}"/>
              </a:ext>
            </a:extLst>
          </p:cNvPr>
          <p:cNvPicPr>
            <a:picLocks noChangeAspect="1"/>
          </p:cNvPicPr>
          <p:nvPr/>
        </p:nvPicPr>
        <p:blipFill>
          <a:blip r:embed="rId17"/>
          <a:stretch>
            <a:fillRect/>
          </a:stretch>
        </p:blipFill>
        <p:spPr>
          <a:xfrm>
            <a:off x="9378239" y="1200957"/>
            <a:ext cx="101587" cy="101587"/>
          </a:xfrm>
          <a:prstGeom prst="rect">
            <a:avLst/>
          </a:prstGeom>
        </p:spPr>
      </p:pic>
      <p:pic>
        <p:nvPicPr>
          <p:cNvPr id="42" name="Picture 41">
            <a:extLst>
              <a:ext uri="{FF2B5EF4-FFF2-40B4-BE49-F238E27FC236}">
                <a16:creationId xmlns:a16="http://schemas.microsoft.com/office/drawing/2014/main" id="{A56DF0A6-8B7A-4883-95A4-9D1DCBBE6FE9}"/>
              </a:ext>
            </a:extLst>
          </p:cNvPr>
          <p:cNvPicPr>
            <a:picLocks noChangeAspect="1"/>
          </p:cNvPicPr>
          <p:nvPr/>
        </p:nvPicPr>
        <p:blipFill>
          <a:blip r:embed="rId18"/>
          <a:stretch>
            <a:fillRect/>
          </a:stretch>
        </p:blipFill>
        <p:spPr>
          <a:xfrm>
            <a:off x="8647167" y="850322"/>
            <a:ext cx="1498413" cy="203175"/>
          </a:xfrm>
          <a:prstGeom prst="rect">
            <a:avLst/>
          </a:prstGeom>
        </p:spPr>
      </p:pic>
      <p:pic>
        <p:nvPicPr>
          <p:cNvPr id="44" name="Picture 43">
            <a:extLst>
              <a:ext uri="{FF2B5EF4-FFF2-40B4-BE49-F238E27FC236}">
                <a16:creationId xmlns:a16="http://schemas.microsoft.com/office/drawing/2014/main" id="{D6C02175-20EC-4E1B-8CA8-A270EF27D571}"/>
              </a:ext>
            </a:extLst>
          </p:cNvPr>
          <p:cNvPicPr>
            <a:picLocks noChangeAspect="1"/>
          </p:cNvPicPr>
          <p:nvPr/>
        </p:nvPicPr>
        <p:blipFill>
          <a:blip r:embed="rId19"/>
          <a:stretch>
            <a:fillRect/>
          </a:stretch>
        </p:blipFill>
        <p:spPr>
          <a:xfrm>
            <a:off x="9761822" y="1163653"/>
            <a:ext cx="1409524" cy="203175"/>
          </a:xfrm>
          <a:prstGeom prst="rect">
            <a:avLst/>
          </a:prstGeom>
        </p:spPr>
      </p:pic>
      <p:pic>
        <p:nvPicPr>
          <p:cNvPr id="19" name="Picture 18">
            <a:extLst>
              <a:ext uri="{FF2B5EF4-FFF2-40B4-BE49-F238E27FC236}">
                <a16:creationId xmlns:a16="http://schemas.microsoft.com/office/drawing/2014/main" id="{50888989-3794-45B5-AECC-CFCB603D3DA8}"/>
              </a:ext>
            </a:extLst>
          </p:cNvPr>
          <p:cNvPicPr>
            <a:picLocks noChangeAspect="1"/>
          </p:cNvPicPr>
          <p:nvPr/>
        </p:nvPicPr>
        <p:blipFill>
          <a:blip r:embed="rId20"/>
          <a:stretch>
            <a:fillRect/>
          </a:stretch>
        </p:blipFill>
        <p:spPr>
          <a:xfrm>
            <a:off x="1026842" y="1177205"/>
            <a:ext cx="876190" cy="177778"/>
          </a:xfrm>
          <a:prstGeom prst="rect">
            <a:avLst/>
          </a:prstGeom>
        </p:spPr>
      </p:pic>
      <p:pic>
        <p:nvPicPr>
          <p:cNvPr id="22" name="Picture 21">
            <a:extLst>
              <a:ext uri="{FF2B5EF4-FFF2-40B4-BE49-F238E27FC236}">
                <a16:creationId xmlns:a16="http://schemas.microsoft.com/office/drawing/2014/main" id="{B9F7ABB2-4F14-4016-8AE4-895F5B14FC76}"/>
              </a:ext>
            </a:extLst>
          </p:cNvPr>
          <p:cNvPicPr>
            <a:picLocks noChangeAspect="1"/>
          </p:cNvPicPr>
          <p:nvPr/>
        </p:nvPicPr>
        <p:blipFill>
          <a:blip r:embed="rId21"/>
          <a:stretch>
            <a:fillRect/>
          </a:stretch>
        </p:blipFill>
        <p:spPr>
          <a:xfrm>
            <a:off x="1020828" y="1623605"/>
            <a:ext cx="876190" cy="177778"/>
          </a:xfrm>
          <a:prstGeom prst="rect">
            <a:avLst/>
          </a:prstGeom>
        </p:spPr>
      </p:pic>
      <p:pic>
        <p:nvPicPr>
          <p:cNvPr id="27" name="Picture 26">
            <a:extLst>
              <a:ext uri="{FF2B5EF4-FFF2-40B4-BE49-F238E27FC236}">
                <a16:creationId xmlns:a16="http://schemas.microsoft.com/office/drawing/2014/main" id="{DE346B7F-041D-407D-B7D3-975361A815FA}"/>
              </a:ext>
            </a:extLst>
          </p:cNvPr>
          <p:cNvPicPr>
            <a:picLocks noChangeAspect="1"/>
          </p:cNvPicPr>
          <p:nvPr/>
        </p:nvPicPr>
        <p:blipFill>
          <a:blip r:embed="rId22"/>
          <a:stretch>
            <a:fillRect/>
          </a:stretch>
        </p:blipFill>
        <p:spPr>
          <a:xfrm>
            <a:off x="3803251" y="2138832"/>
            <a:ext cx="4711111" cy="317460"/>
          </a:xfrm>
          <a:prstGeom prst="rect">
            <a:avLst/>
          </a:prstGeom>
        </p:spPr>
      </p:pic>
      <p:sp>
        <p:nvSpPr>
          <p:cNvPr id="57" name="Rectangle 56">
            <a:extLst>
              <a:ext uri="{FF2B5EF4-FFF2-40B4-BE49-F238E27FC236}">
                <a16:creationId xmlns:a16="http://schemas.microsoft.com/office/drawing/2014/main" id="{DB8F540B-20ED-4773-9B82-688D75F2BA33}"/>
              </a:ext>
            </a:extLst>
          </p:cNvPr>
          <p:cNvSpPr/>
          <p:nvPr/>
        </p:nvSpPr>
        <p:spPr>
          <a:xfrm>
            <a:off x="944703" y="2491881"/>
            <a:ext cx="10518751" cy="2308324"/>
          </a:xfrm>
          <a:prstGeom prst="rect">
            <a:avLst/>
          </a:prstGeom>
        </p:spPr>
        <p:txBody>
          <a:bodyPr wrap="square">
            <a:spAutoFit/>
          </a:bodyPr>
          <a:lstStyle/>
          <a:p>
            <a:r>
              <a:rPr lang="en-US" dirty="0">
                <a:solidFill>
                  <a:srgbClr val="14B6C5"/>
                </a:solidFill>
              </a:rPr>
              <a:t>For more than 25 years, Bev Bailey has been perfecting her craft. As a child, her fondest memories were of her time in the kitchen with her Grandmother. She taught Bev recipes to bake cakes from scratch. </a:t>
            </a:r>
            <a:br>
              <a:rPr lang="en-US" dirty="0">
                <a:solidFill>
                  <a:srgbClr val="14B6C5"/>
                </a:solidFill>
              </a:rPr>
            </a:br>
            <a:r>
              <a:rPr lang="en-US" dirty="0">
                <a:solidFill>
                  <a:srgbClr val="14B6C5"/>
                </a:solidFill>
              </a:rPr>
              <a:t>When Bev’s children were young, she wanted to help raise money for their school, so she hosted a bake sale. Most of the bake sale items were made by her and the other parents absolutely raved at how delicious her baked goods were. Bev hosted these bake sales for 10 years. All the while, her parents suggested she open her own bakery, and finally, Bev’s Bakery was a reality!</a:t>
            </a:r>
            <a:br>
              <a:rPr lang="en-US" dirty="0">
                <a:solidFill>
                  <a:srgbClr val="14B6C5"/>
                </a:solidFill>
              </a:rPr>
            </a:br>
            <a:r>
              <a:rPr lang="en-US" dirty="0">
                <a:solidFill>
                  <a:srgbClr val="14B6C5"/>
                </a:solidFill>
              </a:rPr>
              <a:t>More than only cakes, Bev’s Bakery has a wide supply of cookies and cupcakes. Bev also bakes cakes and cupcakes for special occasions. Or if you’re in the mood for a delectable dessert, come in and have a seat!</a:t>
            </a:r>
          </a:p>
        </p:txBody>
      </p:sp>
      <p:pic>
        <p:nvPicPr>
          <p:cNvPr id="61" name="Picture 60" descr="A piece of chocolate cake on a plate&#10;&#10;Description automatically generated">
            <a:extLst>
              <a:ext uri="{FF2B5EF4-FFF2-40B4-BE49-F238E27FC236}">
                <a16:creationId xmlns:a16="http://schemas.microsoft.com/office/drawing/2014/main" id="{119FBC19-5066-4ECC-8F2A-B4379D4E3E31}"/>
              </a:ext>
            </a:extLst>
          </p:cNvPr>
          <p:cNvPicPr>
            <a:picLocks noChangeAspect="1"/>
          </p:cNvPicPr>
          <p:nvPr/>
        </p:nvPicPr>
        <p:blipFill>
          <a:blip r:embed="rId23"/>
          <a:stretch>
            <a:fillRect/>
          </a:stretch>
        </p:blipFill>
        <p:spPr>
          <a:xfrm>
            <a:off x="809054" y="4945283"/>
            <a:ext cx="2129349" cy="1411454"/>
          </a:xfrm>
          <a:prstGeom prst="rect">
            <a:avLst/>
          </a:prstGeom>
        </p:spPr>
      </p:pic>
      <p:pic>
        <p:nvPicPr>
          <p:cNvPr id="63" name="Picture 62" descr="A picture containing food, sitting, different, table&#10;&#10;Description automatically generated">
            <a:extLst>
              <a:ext uri="{FF2B5EF4-FFF2-40B4-BE49-F238E27FC236}">
                <a16:creationId xmlns:a16="http://schemas.microsoft.com/office/drawing/2014/main" id="{6BB9ECA0-FED0-4061-861A-F2E7E622AF8D}"/>
              </a:ext>
            </a:extLst>
          </p:cNvPr>
          <p:cNvPicPr>
            <a:picLocks noChangeAspect="1"/>
          </p:cNvPicPr>
          <p:nvPr/>
        </p:nvPicPr>
        <p:blipFill>
          <a:blip r:embed="rId24"/>
          <a:stretch>
            <a:fillRect/>
          </a:stretch>
        </p:blipFill>
        <p:spPr>
          <a:xfrm>
            <a:off x="3681636" y="4975068"/>
            <a:ext cx="2111149" cy="1411454"/>
          </a:xfrm>
          <a:prstGeom prst="rect">
            <a:avLst/>
          </a:prstGeom>
        </p:spPr>
      </p:pic>
      <p:pic>
        <p:nvPicPr>
          <p:cNvPr id="65" name="Picture 64" descr="A piece of cake sitting on top of a wooden cutting board&#10;&#10;Description automatically generated">
            <a:extLst>
              <a:ext uri="{FF2B5EF4-FFF2-40B4-BE49-F238E27FC236}">
                <a16:creationId xmlns:a16="http://schemas.microsoft.com/office/drawing/2014/main" id="{C3C7C7C4-1C82-4CD1-8707-DA0063CD8E93}"/>
              </a:ext>
            </a:extLst>
          </p:cNvPr>
          <p:cNvPicPr>
            <a:picLocks noChangeAspect="1"/>
          </p:cNvPicPr>
          <p:nvPr/>
        </p:nvPicPr>
        <p:blipFill>
          <a:blip r:embed="rId25"/>
          <a:stretch>
            <a:fillRect/>
          </a:stretch>
        </p:blipFill>
        <p:spPr>
          <a:xfrm>
            <a:off x="6574865" y="4945283"/>
            <a:ext cx="2111149" cy="1405422"/>
          </a:xfrm>
          <a:prstGeom prst="rect">
            <a:avLst/>
          </a:prstGeom>
        </p:spPr>
      </p:pic>
      <p:pic>
        <p:nvPicPr>
          <p:cNvPr id="67" name="Picture 66" descr="A picture containing table, indoor, sitting, cup&#10;&#10;Description automatically generated">
            <a:extLst>
              <a:ext uri="{FF2B5EF4-FFF2-40B4-BE49-F238E27FC236}">
                <a16:creationId xmlns:a16="http://schemas.microsoft.com/office/drawing/2014/main" id="{FE0BF347-A737-45D1-9F66-1A82D74C77D8}"/>
              </a:ext>
            </a:extLst>
          </p:cNvPr>
          <p:cNvPicPr>
            <a:picLocks noChangeAspect="1"/>
          </p:cNvPicPr>
          <p:nvPr/>
        </p:nvPicPr>
        <p:blipFill>
          <a:blip r:embed="rId26"/>
          <a:stretch>
            <a:fillRect/>
          </a:stretch>
        </p:blipFill>
        <p:spPr>
          <a:xfrm>
            <a:off x="9342958" y="4951315"/>
            <a:ext cx="2120496" cy="1411455"/>
          </a:xfrm>
          <a:prstGeom prst="rect">
            <a:avLst/>
          </a:prstGeom>
        </p:spPr>
      </p:pic>
    </p:spTree>
    <p:extLst>
      <p:ext uri="{BB962C8B-B14F-4D97-AF65-F5344CB8AC3E}">
        <p14:creationId xmlns:p14="http://schemas.microsoft.com/office/powerpoint/2010/main" val="2130516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EDB7E-795E-45C3-9352-1E54AC9E9A93}"/>
              </a:ext>
            </a:extLst>
          </p:cNvPr>
          <p:cNvSpPr>
            <a:spLocks noGrp="1"/>
          </p:cNvSpPr>
          <p:nvPr>
            <p:ph type="title"/>
          </p:nvPr>
        </p:nvSpPr>
        <p:spPr/>
        <p:txBody>
          <a:bodyPr/>
          <a:lstStyle/>
          <a:p>
            <a:r>
              <a:rPr lang="en-US" dirty="0">
                <a:latin typeface="Daytona" panose="020B0604030500040204" pitchFamily="34" charset="0"/>
              </a:rPr>
              <a:t>Website Accessibility</a:t>
            </a:r>
            <a:endParaRPr lang="en-US" dirty="0"/>
          </a:p>
        </p:txBody>
      </p:sp>
      <p:sp>
        <p:nvSpPr>
          <p:cNvPr id="3" name="Content Placeholder 2">
            <a:extLst>
              <a:ext uri="{FF2B5EF4-FFF2-40B4-BE49-F238E27FC236}">
                <a16:creationId xmlns:a16="http://schemas.microsoft.com/office/drawing/2014/main" id="{781F643B-F113-4546-9A78-617F5E149D0D}"/>
              </a:ext>
            </a:extLst>
          </p:cNvPr>
          <p:cNvSpPr>
            <a:spLocks noGrp="1"/>
          </p:cNvSpPr>
          <p:nvPr>
            <p:ph idx="1"/>
          </p:nvPr>
        </p:nvSpPr>
        <p:spPr/>
        <p:txBody>
          <a:bodyPr/>
          <a:lstStyle/>
          <a:p>
            <a:pPr marL="36900" indent="0" algn="ctr">
              <a:buNone/>
            </a:pPr>
            <a:r>
              <a:rPr lang="en-US" b="1" dirty="0">
                <a:solidFill>
                  <a:srgbClr val="14B6C5"/>
                </a:solidFill>
                <a:latin typeface="Daytona" panose="020B0604030500040204" pitchFamily="34" charset="0"/>
              </a:rPr>
              <a:t>Accessibility is required by law and helps people with disabilities. In this website, we will ensure accessible compliance:</a:t>
            </a:r>
          </a:p>
          <a:p>
            <a:pPr>
              <a:buFont typeface="Wingdings" panose="05000000000000000000" pitchFamily="2" charset="2"/>
              <a:buChar char="v"/>
            </a:pPr>
            <a:endParaRPr lang="en-US" b="1" dirty="0">
              <a:solidFill>
                <a:srgbClr val="14B6C5"/>
              </a:solidFill>
              <a:latin typeface="Daytona" panose="020B0604030500040204" pitchFamily="34" charset="0"/>
            </a:endParaRPr>
          </a:p>
          <a:p>
            <a:pPr>
              <a:buFont typeface="Wingdings" panose="05000000000000000000" pitchFamily="2" charset="2"/>
              <a:buChar char="v"/>
            </a:pPr>
            <a:r>
              <a:rPr lang="en-US" dirty="0"/>
              <a:t>Semantic HTML elements, ensuring keyboard navigation through sections on the page.</a:t>
            </a:r>
          </a:p>
          <a:p>
            <a:pPr>
              <a:buFont typeface="Wingdings" panose="05000000000000000000" pitchFamily="2" charset="2"/>
              <a:buChar char="v"/>
            </a:pPr>
            <a:r>
              <a:rPr lang="en-US" dirty="0"/>
              <a:t>Alt-text for all images used throughout the website.</a:t>
            </a:r>
          </a:p>
          <a:p>
            <a:pPr>
              <a:buFont typeface="Wingdings" panose="05000000000000000000" pitchFamily="2" charset="2"/>
              <a:buChar char="v"/>
            </a:pPr>
            <a:r>
              <a:rPr lang="en-US" dirty="0"/>
              <a:t>Color contrast set at acceptable ratio levels.</a:t>
            </a:r>
          </a:p>
          <a:p>
            <a:pPr>
              <a:buFont typeface="Wingdings" panose="05000000000000000000" pitchFamily="2" charset="2"/>
              <a:buChar char="v"/>
            </a:pPr>
            <a:r>
              <a:rPr lang="en-US" dirty="0"/>
              <a:t>Easily read sans-serif font families that can be enlarged without disrupting web design.</a:t>
            </a:r>
          </a:p>
          <a:p>
            <a:pPr>
              <a:buFont typeface="Wingdings" panose="05000000000000000000" pitchFamily="2" charset="2"/>
              <a:buChar char="v"/>
            </a:pPr>
            <a:r>
              <a:rPr lang="en-US" dirty="0"/>
              <a:t>Descriptive link text on hover.</a:t>
            </a:r>
          </a:p>
          <a:p>
            <a:pPr marL="36900" indent="0">
              <a:buNone/>
            </a:pPr>
            <a:endParaRPr lang="en-US" dirty="0"/>
          </a:p>
        </p:txBody>
      </p:sp>
    </p:spTree>
    <p:extLst>
      <p:ext uri="{BB962C8B-B14F-4D97-AF65-F5344CB8AC3E}">
        <p14:creationId xmlns:p14="http://schemas.microsoft.com/office/powerpoint/2010/main" val="33194431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MARTSETTINGSHASH" val="PWOa7bLCMN/NfWse0OkDrDXWtXjrMvC+/KEnGxnzoq0="/>
</p:tagLst>
</file>

<file path=ppt/tags/tag10.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11.xml><?xml version="1.0" encoding="utf-8"?>
<p:tagLst xmlns:a="http://schemas.openxmlformats.org/drawingml/2006/main" xmlns:r="http://schemas.openxmlformats.org/officeDocument/2006/relationships" xmlns:p="http://schemas.openxmlformats.org/presentationml/2006/main">
  <p:tag name="SMARTSETTINGSHASH" val="PWOa7bLCMN/NfWse0OkDrDXWtXjrMvC+/KEnGxnzoq0="/>
</p:tagLst>
</file>

<file path=ppt/tags/tag12.xml><?xml version="1.0" encoding="utf-8"?>
<p:tagLst xmlns:a="http://schemas.openxmlformats.org/drawingml/2006/main" xmlns:r="http://schemas.openxmlformats.org/officeDocument/2006/relationships" xmlns:p="http://schemas.openxmlformats.org/presentationml/2006/main">
  <p:tag name="SMARTSETTINGSHASH" val="xZU/W0IqlvXPkJ37/hSWg5jSIFh0KZmI7sT1syyiYH8="/>
</p:tagLst>
</file>

<file path=ppt/tags/tag13.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14.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15.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16.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17.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18.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19.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2.xml><?xml version="1.0" encoding="utf-8"?>
<p:tagLst xmlns:a="http://schemas.openxmlformats.org/drawingml/2006/main" xmlns:r="http://schemas.openxmlformats.org/officeDocument/2006/relationships" xmlns:p="http://schemas.openxmlformats.org/presentationml/2006/main">
  <p:tag name="SMARTSETTINGSHASH" val="xZU/W0IqlvXPkJ37/hSWg5jSIFh0KZmI7sT1syyiYH8="/>
</p:tagLst>
</file>

<file path=ppt/tags/tag20.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21.xml><?xml version="1.0" encoding="utf-8"?>
<p:tagLst xmlns:a="http://schemas.openxmlformats.org/drawingml/2006/main" xmlns:r="http://schemas.openxmlformats.org/officeDocument/2006/relationships" xmlns:p="http://schemas.openxmlformats.org/presentationml/2006/main">
  <p:tag name="SMARTSETTINGSHASH" val="PWOa7bLCMN/NfWse0OkDrDXWtXjrMvC+/KEnGxnzoq0="/>
</p:tagLst>
</file>

<file path=ppt/tags/tag22.xml><?xml version="1.0" encoding="utf-8"?>
<p:tagLst xmlns:a="http://schemas.openxmlformats.org/drawingml/2006/main" xmlns:r="http://schemas.openxmlformats.org/officeDocument/2006/relationships" xmlns:p="http://schemas.openxmlformats.org/presentationml/2006/main">
  <p:tag name="SMARTSETTINGSHASH" val="xZU/W0IqlvXPkJ37/hSWg5jSIFh0KZmI7sT1syyiYH8="/>
</p:tagLst>
</file>

<file path=ppt/tags/tag23.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24.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25.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26.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27.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28.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29.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3.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30.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31.xml><?xml version="1.0" encoding="utf-8"?>
<p:tagLst xmlns:a="http://schemas.openxmlformats.org/drawingml/2006/main" xmlns:r="http://schemas.openxmlformats.org/officeDocument/2006/relationships" xmlns:p="http://schemas.openxmlformats.org/presentationml/2006/main">
  <p:tag name="SMARTSETTINGSHASH" val="PWOa7bLCMN/NfWse0OkDrDXWtXjrMvC+/KEnGxnzoq0="/>
</p:tagLst>
</file>

<file path=ppt/tags/tag32.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33.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34.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35.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36.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37.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38.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39.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4.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5.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6.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7.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8.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9.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1222</TotalTime>
  <Words>620</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Candara</vt:lpstr>
      <vt:lpstr>Daytona</vt:lpstr>
      <vt:lpstr>Ink Free</vt:lpstr>
      <vt:lpstr>Segoe UI</vt:lpstr>
      <vt:lpstr>Wingdings</vt:lpstr>
      <vt:lpstr>Wingdings 2</vt:lpstr>
      <vt:lpstr>Slate</vt:lpstr>
      <vt:lpstr>Bev’s Bakery</vt:lpstr>
      <vt:lpstr>URL and Hosting</vt:lpstr>
      <vt:lpstr>Color Palette</vt:lpstr>
      <vt:lpstr>PowerPoint Presentation</vt:lpstr>
      <vt:lpstr>PowerPoint Presentation</vt:lpstr>
      <vt:lpstr>PowerPoint Presentation</vt:lpstr>
      <vt:lpstr>Home Page</vt:lpstr>
      <vt:lpstr>PowerPoint Presentation</vt:lpstr>
      <vt:lpstr>Website Accessibility</vt:lpstr>
      <vt:lpstr>Responsive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Bev’s Bakery</dc:title>
  <dc:creator>Adrian Grimm</dc:creator>
  <cp:lastModifiedBy>Adrian Grimm</cp:lastModifiedBy>
  <cp:revision>43</cp:revision>
  <dcterms:created xsi:type="dcterms:W3CDTF">2020-03-14T14:59:47Z</dcterms:created>
  <dcterms:modified xsi:type="dcterms:W3CDTF">2020-03-15T20:58:59Z</dcterms:modified>
</cp:coreProperties>
</file>