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A5C"/>
    <a:srgbClr val="14B6C5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214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130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02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98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998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864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8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9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80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9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9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16.png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23" Type="http://schemas.openxmlformats.org/officeDocument/2006/relationships/image" Target="../media/image18.jpg"/><Relationship Id="rId10" Type="http://schemas.openxmlformats.org/officeDocument/2006/relationships/tags" Target="../tags/tag10.xml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2.png"/><Relationship Id="rId3" Type="http://schemas.openxmlformats.org/officeDocument/2006/relationships/tags" Target="../tags/tag13.xml"/><Relationship Id="rId21" Type="http://schemas.openxmlformats.org/officeDocument/2006/relationships/image" Target="../media/image16.png"/><Relationship Id="rId7" Type="http://schemas.openxmlformats.org/officeDocument/2006/relationships/tags" Target="../tags/tag17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1.png"/><Relationship Id="rId2" Type="http://schemas.openxmlformats.org/officeDocument/2006/relationships/tags" Target="../tags/tag1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20.jpg"/><Relationship Id="rId5" Type="http://schemas.openxmlformats.org/officeDocument/2006/relationships/tags" Target="../tags/tag15.xml"/><Relationship Id="rId15" Type="http://schemas.openxmlformats.org/officeDocument/2006/relationships/image" Target="../media/image10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tags" Target="../tags/tag20.xml"/><Relationship Id="rId19" Type="http://schemas.openxmlformats.org/officeDocument/2006/relationships/image" Target="../media/image14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98F8-738D-4C80-AED2-6E39182EB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14B6C5"/>
                </a:solidFill>
                <a:effectLst>
                  <a:outerShdw blurRad="63500" dist="12700" sx="102000" sy="102000" algn="ctr" rotWithShape="0">
                    <a:prstClr val="black">
                      <a:alpha val="30000"/>
                    </a:prstClr>
                  </a:outerShdw>
                </a:effectLst>
                <a:latin typeface="Ink Free" panose="03080402000500000000" pitchFamily="66" charset="0"/>
              </a:rPr>
              <a:t>Bev’s Bakery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0E7EA-E28E-4EEE-B565-02098F802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EFEFE"/>
                </a:solidFill>
              </a:rPr>
              <a:t>Web Design RFP</a:t>
            </a:r>
          </a:p>
          <a:p>
            <a:r>
              <a:rPr lang="en-US" dirty="0">
                <a:solidFill>
                  <a:srgbClr val="FEFEFE"/>
                </a:solidFill>
              </a:rPr>
              <a:t>Adrian Grimm</a:t>
            </a:r>
          </a:p>
          <a:p>
            <a:r>
              <a:rPr lang="en-US" dirty="0">
                <a:solidFill>
                  <a:srgbClr val="FEFEFE"/>
                </a:solidFill>
              </a:rPr>
              <a:t>14 March 2020 </a:t>
            </a:r>
            <a:r>
              <a:rPr lang="en-US" dirty="0">
                <a:solidFill>
                  <a:srgbClr val="14B6C5"/>
                </a:solidFill>
              </a:rPr>
              <a:t>•</a:t>
            </a:r>
            <a:r>
              <a:rPr lang="en-US" dirty="0"/>
              <a:t> </a:t>
            </a:r>
            <a:r>
              <a:rPr lang="en-US" dirty="0">
                <a:solidFill>
                  <a:srgbClr val="FEFEFE"/>
                </a:solidFill>
              </a:rPr>
              <a:t>WDD229</a:t>
            </a:r>
          </a:p>
        </p:txBody>
      </p:sp>
    </p:spTree>
    <p:extLst>
      <p:ext uri="{BB962C8B-B14F-4D97-AF65-F5344CB8AC3E}">
        <p14:creationId xmlns:p14="http://schemas.microsoft.com/office/powerpoint/2010/main" val="141790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7982-BFDA-4C9C-A244-A2A615A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URL and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8003-90BF-436F-936A-1DD20B3701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sz="2800" b="1" dirty="0">
                <a:solidFill>
                  <a:srgbClr val="14B6C5"/>
                </a:solidFill>
                <a:latin typeface="Daytona" panose="020B0604030500040204" pitchFamily="34" charset="0"/>
              </a:rPr>
              <a:t>BevsBakery.com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Available for purchase for $8.88/</a:t>
            </a:r>
            <a:r>
              <a:rPr lang="en-US" sz="1800" dirty="0" err="1">
                <a:latin typeface="Daytona" panose="020B0604030500040204" pitchFamily="34" charset="0"/>
              </a:rPr>
              <a:t>yr</a:t>
            </a:r>
            <a:r>
              <a:rPr lang="en-US" sz="1800" dirty="0">
                <a:latin typeface="Daytona" panose="020B0604030500040204" pitchFamily="34" charset="0"/>
              </a:rPr>
              <a:t> from namecheap.com.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A search returns a Facebook page but no other online presence.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Simple, effective URL is easy to remember and highlights the name of the business.</a:t>
            </a:r>
          </a:p>
          <a:p>
            <a:pPr marL="36900" indent="0" algn="ctr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97C3D-F140-41CA-981F-62E56521A9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sz="2800" b="1" dirty="0">
                <a:solidFill>
                  <a:srgbClr val="14B6C5"/>
                </a:solidFill>
                <a:latin typeface="Daytona" panose="020B0604030500040204" pitchFamily="34" charset="0"/>
              </a:rPr>
              <a:t>Hosted on HostGator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Monthly cost of $10.95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Guaranteed 99.9% Uptime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Unmetered storage and bandwidth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Unlimited email and FTP accounts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Free SSL Certification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Secure databases with password protection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92EF-8F67-478E-AF6B-D12A385C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Color Palette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A96E38-CA55-4E1F-B754-877325A18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11" y="1960425"/>
            <a:ext cx="10158730" cy="11936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BB7F0-412C-4F38-9772-03649DB7D2BC}"/>
              </a:ext>
            </a:extLst>
          </p:cNvPr>
          <p:cNvSpPr txBox="1"/>
          <p:nvPr/>
        </p:nvSpPr>
        <p:spPr>
          <a:xfrm>
            <a:off x="1021959" y="3512634"/>
            <a:ext cx="10148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 chose this palette for bright and vibrant colors and stark contrast between elements.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Blue is the most-preferred color and represents security and trust in a brand.  This shade was selected for whimsical vibrance.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Green is the second most-preferred color, easily processed by the eye, and represents tranquility and health.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Red shows passion and urgency and is often used to stimulate the hunger impulse to promote the purchase of food, in this case baked goods.</a:t>
            </a:r>
          </a:p>
        </p:txBody>
      </p:sp>
    </p:spTree>
    <p:extLst>
      <p:ext uri="{BB962C8B-B14F-4D97-AF65-F5344CB8AC3E}">
        <p14:creationId xmlns:p14="http://schemas.microsoft.com/office/powerpoint/2010/main" val="224360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F55A0B3E-3C6C-45F3-9080-4E94F46D14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788" y="35986"/>
            <a:ext cx="12150211" cy="6674530"/>
            <a:chOff x="595684" y="1261242"/>
            <a:chExt cx="6668462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A6DFF82-A40C-486A-8C0E-84226F8F845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10112"/>
              <a:ext cx="6668462" cy="4003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189BF0-AC5E-4D65-A2CF-574BA6AA245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3502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31311-E410-4BA8-9473-74A3344A4208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3588" y="1461806"/>
              <a:ext cx="81900" cy="73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519DE8-2FD2-4AF2-8DA5-2DD8B26F0F3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405" y="1307703"/>
              <a:ext cx="54019" cy="6211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B4CB97-5FB9-41F0-860C-2DA52BF7AA4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91235" y="1421038"/>
              <a:ext cx="5993694" cy="1550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https://www.bevsbakery.com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E644A02-15A1-43DB-81F0-5B4A41781A4D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3015" y="1455077"/>
              <a:ext cx="51406" cy="8695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806BE386-EF74-42E7-8CC8-8C02A27F7469}"/>
                </a:ext>
              </a:extLst>
            </p:cNvPr>
            <p:cNvGrpSpPr/>
            <p:nvPr/>
          </p:nvGrpSpPr>
          <p:grpSpPr>
            <a:xfrm>
              <a:off x="664789" y="1442136"/>
              <a:ext cx="351997" cy="112840"/>
              <a:chOff x="664789" y="1442136"/>
              <a:chExt cx="351997" cy="112840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CEF111E-BC05-453A-9032-B7DEE21B10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789" y="1459217"/>
                <a:ext cx="83642" cy="7867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9B9E8F8-6836-4A4C-BB44-C9D5015A7FA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7223" y="1459218"/>
                <a:ext cx="83642" cy="7867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3A4FA08-3DE6-4471-934F-62648166B7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9658" y="1442136"/>
                <a:ext cx="87128" cy="1128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A04D256-DE07-4749-94B1-8148D9D899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654" y="1179630"/>
            <a:ext cx="876190" cy="1833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BDC2E1-3D7E-47EA-A59E-553A882F42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6842" y="1637037"/>
            <a:ext cx="876190" cy="180486"/>
          </a:xfrm>
          <a:prstGeom prst="rect">
            <a:avLst/>
          </a:prstGeom>
        </p:spPr>
      </p:pic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1B781F96-53BC-4E86-B6B1-98F49CC92D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59325" y="731896"/>
            <a:ext cx="798964" cy="11779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E70787-AA38-46AB-990A-23A73CB3F1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4161" y="1177205"/>
            <a:ext cx="1193651" cy="2158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31CC00-2BAC-44A8-BBCE-78C8FC3CBC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4161" y="1622054"/>
            <a:ext cx="1295238" cy="2158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ED4DA3-626C-4428-A448-2FEF610FE5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33794" y="1751984"/>
            <a:ext cx="990476" cy="1650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532AE4C-8A5A-4A34-B4FC-9C7418656E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86014" y="1473917"/>
            <a:ext cx="1447619" cy="2031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7ED3E6-985E-4EFD-801F-55A7561178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9961" y="1158964"/>
            <a:ext cx="1536508" cy="165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1802B5-3A3C-4668-95CC-266110D91E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78239" y="1200957"/>
            <a:ext cx="101587" cy="1015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56DF0A6-8B7A-4883-95A4-9D1DCBBE6F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47167" y="850322"/>
            <a:ext cx="1498413" cy="2031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6C02175-20EC-4E1B-8CA8-A270EF27D57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1822" y="1163653"/>
            <a:ext cx="1409524" cy="203175"/>
          </a:xfrm>
          <a:prstGeom prst="rect">
            <a:avLst/>
          </a:prstGeom>
        </p:spPr>
      </p:pic>
      <p:pic>
        <p:nvPicPr>
          <p:cNvPr id="29" name="Picture 28" descr="A kitchen with a table in a restaurant&#10;&#10;Description automatically generated">
            <a:extLst>
              <a:ext uri="{FF2B5EF4-FFF2-40B4-BE49-F238E27FC236}">
                <a16:creationId xmlns:a16="http://schemas.microsoft.com/office/drawing/2014/main" id="{DC382F59-2C09-4894-8ED5-70D6E15975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827" y="2881495"/>
            <a:ext cx="10160000" cy="34055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7C790A2-6DD4-4A34-A4FB-A1F40600A22F}"/>
              </a:ext>
            </a:extLst>
          </p:cNvPr>
          <p:cNvSpPr txBox="1"/>
          <p:nvPr/>
        </p:nvSpPr>
        <p:spPr>
          <a:xfrm>
            <a:off x="3029713" y="2127337"/>
            <a:ext cx="6346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A4A5C"/>
                </a:solidFill>
              </a:rPr>
              <a:t>Welcome to Bev’s Bakery</a:t>
            </a:r>
            <a:r>
              <a:rPr lang="en-US" sz="4000" dirty="0">
                <a:solidFill>
                  <a:srgbClr val="FA4A5C"/>
                </a:solidFill>
                <a:latin typeface="Daytona" panose="020B0604030500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673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F55A0B3E-3C6C-45F3-9080-4E94F46D14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789" y="0"/>
            <a:ext cx="12150211" cy="6674530"/>
            <a:chOff x="595684" y="1261242"/>
            <a:chExt cx="6668462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A6DFF82-A40C-486A-8C0E-84226F8F845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10112"/>
              <a:ext cx="6668462" cy="4003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rgbClr val="5F5F5F"/>
                </a:solidFill>
                <a:latin typeface="Daytona" panose="020B060403050004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189BF0-AC5E-4D65-A2CF-574BA6AA245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3502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31311-E410-4BA8-9473-74A3344A4208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3588" y="1461806"/>
              <a:ext cx="81900" cy="73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519DE8-2FD2-4AF2-8DA5-2DD8B26F0F3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405" y="1307703"/>
              <a:ext cx="54019" cy="6211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B4CB97-5FB9-41F0-860C-2DA52BF7AA4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91235" y="1421038"/>
              <a:ext cx="5993694" cy="1550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https://www.bevsbakery.com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E644A02-15A1-43DB-81F0-5B4A41781A4D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3015" y="1455077"/>
              <a:ext cx="51406" cy="8695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806BE386-EF74-42E7-8CC8-8C02A27F7469}"/>
                </a:ext>
              </a:extLst>
            </p:cNvPr>
            <p:cNvGrpSpPr/>
            <p:nvPr/>
          </p:nvGrpSpPr>
          <p:grpSpPr>
            <a:xfrm>
              <a:off x="664789" y="1442136"/>
              <a:ext cx="351997" cy="112840"/>
              <a:chOff x="664789" y="1442136"/>
              <a:chExt cx="351997" cy="112840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CEF111E-BC05-453A-9032-B7DEE21B10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789" y="1459217"/>
                <a:ext cx="83642" cy="7867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9B9E8F8-6836-4A4C-BB44-C9D5015A7FA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7223" y="1459218"/>
                <a:ext cx="83642" cy="7867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3A4FA08-3DE6-4471-934F-62648166B7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9658" y="1442136"/>
                <a:ext cx="87128" cy="1128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A04D256-DE07-4749-94B1-8148D9D899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654" y="1179630"/>
            <a:ext cx="876190" cy="1833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BDC2E1-3D7E-47EA-A59E-553A882F42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6842" y="1637037"/>
            <a:ext cx="876190" cy="180486"/>
          </a:xfrm>
          <a:prstGeom prst="rect">
            <a:avLst/>
          </a:prstGeom>
        </p:spPr>
      </p:pic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1B781F96-53BC-4E86-B6B1-98F49CC92D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59325" y="731896"/>
            <a:ext cx="798964" cy="11779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E70787-AA38-46AB-990A-23A73CB3F1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4161" y="1177205"/>
            <a:ext cx="1193651" cy="2158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31CC00-2BAC-44A8-BBCE-78C8FC3CBC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4161" y="1622054"/>
            <a:ext cx="1295238" cy="2158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ED4DA3-626C-4428-A448-2FEF610FE5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33794" y="1751984"/>
            <a:ext cx="990476" cy="1650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532AE4C-8A5A-4A34-B4FC-9C7418656E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86014" y="1473917"/>
            <a:ext cx="1447619" cy="2031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7ED3E6-985E-4EFD-801F-55A7561178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9961" y="1158964"/>
            <a:ext cx="1536508" cy="165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1802B5-3A3C-4668-95CC-266110D91E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78239" y="1200957"/>
            <a:ext cx="101587" cy="1015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56DF0A6-8B7A-4883-95A4-9D1DCBBE6F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47167" y="850322"/>
            <a:ext cx="1498413" cy="2031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6C02175-20EC-4E1B-8CA8-A270EF27D57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61822" y="1163653"/>
            <a:ext cx="1409524" cy="203175"/>
          </a:xfrm>
          <a:prstGeom prst="rect">
            <a:avLst/>
          </a:prstGeom>
        </p:spPr>
      </p:pic>
      <p:pic>
        <p:nvPicPr>
          <p:cNvPr id="14" name="Picture 13" descr="A picture containing object, cake, indoor, colorful&#10;&#10;Description automatically generated">
            <a:extLst>
              <a:ext uri="{FF2B5EF4-FFF2-40B4-BE49-F238E27FC236}">
                <a16:creationId xmlns:a16="http://schemas.microsoft.com/office/drawing/2014/main" id="{08CE405D-43AB-4953-A018-49ADD9D278D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59325" y="2250947"/>
            <a:ext cx="5838095" cy="3885714"/>
          </a:xfrm>
          <a:prstGeom prst="rect">
            <a:avLst/>
          </a:prstGeom>
        </p:spPr>
      </p:pic>
      <p:pic>
        <p:nvPicPr>
          <p:cNvPr id="16" name="Picture 15" descr="A cake sitting on top of a table&#10;&#10;Description automatically generated">
            <a:extLst>
              <a:ext uri="{FF2B5EF4-FFF2-40B4-BE49-F238E27FC236}">
                <a16:creationId xmlns:a16="http://schemas.microsoft.com/office/drawing/2014/main" id="{29F1BDB9-ED58-4828-B6E5-A058B284166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5199" y="3429000"/>
            <a:ext cx="3310841" cy="2514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4A6998-44D0-4393-A6FB-713E8D3D956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345465" y="2716125"/>
            <a:ext cx="3542857" cy="2412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EC7639-E343-4DAA-964A-27E3E267D53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45465" y="3510297"/>
            <a:ext cx="5231746" cy="241270"/>
          </a:xfrm>
          <a:prstGeom prst="rect">
            <a:avLst/>
          </a:prstGeom>
        </p:spPr>
      </p:pic>
      <p:pic>
        <p:nvPicPr>
          <p:cNvPr id="25" name="Picture 24" descr="A picture containing drawing, knife&#10;&#10;Description automatically generated">
            <a:extLst>
              <a:ext uri="{FF2B5EF4-FFF2-40B4-BE49-F238E27FC236}">
                <a16:creationId xmlns:a16="http://schemas.microsoft.com/office/drawing/2014/main" id="{B6ACB306-19FC-47B1-B483-66A903259E9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95315" y="4332508"/>
            <a:ext cx="1726984" cy="6349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462F9D-AB34-4943-8540-695ADF4312E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27746" y="3321063"/>
            <a:ext cx="1536508" cy="2158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83A971-72A0-4164-B362-EEA91C38F28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90553" y="4542031"/>
            <a:ext cx="1536508" cy="2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07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854</TotalTime>
  <Words>194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Candara</vt:lpstr>
      <vt:lpstr>Daytona</vt:lpstr>
      <vt:lpstr>Ink Free</vt:lpstr>
      <vt:lpstr>Segoe UI</vt:lpstr>
      <vt:lpstr>Wingdings</vt:lpstr>
      <vt:lpstr>Wingdings 2</vt:lpstr>
      <vt:lpstr>Slate</vt:lpstr>
      <vt:lpstr>Bev’s Bakery</vt:lpstr>
      <vt:lpstr>URL and Hosting</vt:lpstr>
      <vt:lpstr>Color Palette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Bev’s Bakery</dc:title>
  <dc:creator>Adrian Grimm</dc:creator>
  <cp:lastModifiedBy>Adrian Grimm</cp:lastModifiedBy>
  <cp:revision>24</cp:revision>
  <dcterms:created xsi:type="dcterms:W3CDTF">2020-03-14T14:59:47Z</dcterms:created>
  <dcterms:modified xsi:type="dcterms:W3CDTF">2020-03-15T05:19:02Z</dcterms:modified>
</cp:coreProperties>
</file>