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smcamgrimm.wixsite.com/bevsbake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5E88-45FA-45B4-B3E0-D9D937323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Bev’s Bakery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13DD6-EA8F-4529-900C-B4C7D84002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Adrian Grimm</a:t>
            </a:r>
          </a:p>
          <a:p>
            <a:r>
              <a:rPr lang="en-US" dirty="0"/>
              <a:t>WDD229</a:t>
            </a:r>
          </a:p>
          <a:p>
            <a:r>
              <a:rPr lang="en-US" dirty="0"/>
              <a:t>4/28/2020</a:t>
            </a:r>
          </a:p>
        </p:txBody>
      </p:sp>
    </p:spTree>
    <p:extLst>
      <p:ext uri="{BB962C8B-B14F-4D97-AF65-F5344CB8AC3E}">
        <p14:creationId xmlns:p14="http://schemas.microsoft.com/office/powerpoint/2010/main" val="359376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821F-6013-4EF2-AA28-A78F48E1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Daytona" panose="020B0604030500040204" pitchFamily="34" charset="0"/>
                <a:hlinkClick r:id="rId2"/>
              </a:rPr>
              <a:t>https://usmcamgrimm.wixsite.com/bevsbakery</a:t>
            </a:r>
            <a:endParaRPr lang="en-US" sz="3200" dirty="0">
              <a:latin typeface="Daytona" panose="020B060403050004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A22D0C-01EB-4357-B5FF-F3EEE48E8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8718" y="2732314"/>
            <a:ext cx="7814564" cy="36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2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5617-E8F4-4FCE-9969-5E7B678D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4373-19E3-4A56-B155-1E90FF09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Google analytics would provide the following benefits to the website: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Track success of ad campaigns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Track visitors and map their movement through the 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Capturing target audiences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Understanding of visitors’ needs as potential customers</a:t>
            </a:r>
          </a:p>
        </p:txBody>
      </p:sp>
    </p:spTree>
    <p:extLst>
      <p:ext uri="{BB962C8B-B14F-4D97-AF65-F5344CB8AC3E}">
        <p14:creationId xmlns:p14="http://schemas.microsoft.com/office/powerpoint/2010/main" val="3072095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</TotalTime>
  <Words>54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Daytona</vt:lpstr>
      <vt:lpstr>Parallax</vt:lpstr>
      <vt:lpstr>Bev’s Bakery Final</vt:lpstr>
      <vt:lpstr>https://usmcamgrimm.wixsite.com/bevsbakery</vt:lpstr>
      <vt:lpstr>Google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Bev’s Bakery Final</dc:title>
  <dc:creator>Adrian Grimm</dc:creator>
  <cp:lastModifiedBy>Adrian Grimm</cp:lastModifiedBy>
  <cp:revision>4</cp:revision>
  <dcterms:created xsi:type="dcterms:W3CDTF">2020-04-28T10:47:12Z</dcterms:created>
  <dcterms:modified xsi:type="dcterms:W3CDTF">2020-04-28T11:08:27Z</dcterms:modified>
</cp:coreProperties>
</file>