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90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6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4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48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06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7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3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1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8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7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7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9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07FD-EA75-4407-8F56-BC4F87411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ufferaw Rg" panose="03080602050302020201" pitchFamily="66" charset="0"/>
              </a:rPr>
              <a:t>Valley Isle Aquatics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403BA-B50D-47A9-B0DD-4B83A16C1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Proposal</a:t>
            </a:r>
          </a:p>
        </p:txBody>
      </p:sp>
    </p:spTree>
    <p:extLst>
      <p:ext uri="{BB962C8B-B14F-4D97-AF65-F5344CB8AC3E}">
        <p14:creationId xmlns:p14="http://schemas.microsoft.com/office/powerpoint/2010/main" val="36413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2703-90CC-40B0-9810-87EEB0DD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34363"/>
          </a:xfrm>
        </p:spPr>
        <p:txBody>
          <a:bodyPr/>
          <a:lstStyle/>
          <a:p>
            <a:r>
              <a:rPr lang="en-US" dirty="0">
                <a:latin typeface="Mufferaw Rg" panose="03080602050302020201" pitchFamily="66" charset="0"/>
              </a:rPr>
              <a:t>Home Page</a:t>
            </a:r>
          </a:p>
        </p:txBody>
      </p:sp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31558702-9BEE-4302-AE8B-ECF14E3D59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13775" y="1572260"/>
            <a:ext cx="10363826" cy="4338320"/>
            <a:chOff x="595684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0D317C7-AC91-47D0-B305-17C2EDEF853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97980"/>
              <a:ext cx="6668462" cy="381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13781B3-C509-4025-82B6-5014DAAE2C5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5388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D4ABB3-BFC6-4CB4-9D58-3ACB868C355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1085" y="1569810"/>
              <a:ext cx="96017" cy="11308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FD27152-6F08-475A-B45B-C226BB3C26A4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28455" y="1332723"/>
              <a:ext cx="63331" cy="9556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0D5F21-AF04-4555-A820-0675BDCB529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76652" y="1507089"/>
              <a:ext cx="5877387" cy="2385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www.valleyisleaquatics.com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8108D7E-23BA-4736-A946-47B2C7DA1285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25634" y="1559458"/>
              <a:ext cx="60266" cy="133787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02FA6CF-9912-4752-A1F2-0EAF3A1A1DFA}"/>
                </a:ext>
              </a:extLst>
            </p:cNvPr>
            <p:cNvGrpSpPr/>
            <p:nvPr/>
          </p:nvGrpSpPr>
          <p:grpSpPr>
            <a:xfrm>
              <a:off x="676702" y="1539548"/>
              <a:ext cx="412667" cy="173605"/>
              <a:chOff x="676702" y="1539548"/>
              <a:chExt cx="412667" cy="173605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067A00B-74B5-4121-BEDB-F20D4B84AD1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6702" y="1565828"/>
                <a:ext cx="98060" cy="12104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E08B58-5B3F-49D4-B872-4F6D0BF3DFA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31963" y="1565828"/>
                <a:ext cx="98060" cy="12104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117792A-B642-4390-A1E8-7CAD0912569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7224" y="1539548"/>
                <a:ext cx="102145" cy="173605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6" name="Content Placeholder 15" descr="A picture containing sitting, monitor, table, dark&#10;&#10;Description automatically generated">
            <a:extLst>
              <a:ext uri="{FF2B5EF4-FFF2-40B4-BE49-F238E27FC236}">
                <a16:creationId xmlns:a16="http://schemas.microsoft.com/office/drawing/2014/main" id="{D4294B2A-012E-4FF9-9BBA-7835C282EB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12"/>
          <a:stretch>
            <a:fillRect/>
          </a:stretch>
        </p:blipFill>
        <p:spPr>
          <a:xfrm>
            <a:off x="913773" y="2107244"/>
            <a:ext cx="2597575" cy="1680784"/>
          </a:xfrm>
        </p:spPr>
      </p:pic>
    </p:spTree>
    <p:extLst>
      <p:ext uri="{BB962C8B-B14F-4D97-AF65-F5344CB8AC3E}">
        <p14:creationId xmlns:p14="http://schemas.microsoft.com/office/powerpoint/2010/main" val="828523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Mufferaw Rg</vt:lpstr>
      <vt:lpstr>Segoe UI</vt:lpstr>
      <vt:lpstr>Tw Cen MT</vt:lpstr>
      <vt:lpstr>Droplet</vt:lpstr>
      <vt:lpstr>Valley Isle Aquatics</vt:lpstr>
      <vt:lpstr>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Valley Isle Aquatics</dc:title>
  <dc:creator>Adrian Grimm</dc:creator>
  <cp:lastModifiedBy>Adrian Grimm</cp:lastModifiedBy>
  <cp:revision>5</cp:revision>
  <dcterms:created xsi:type="dcterms:W3CDTF">2020-02-04T11:24:38Z</dcterms:created>
  <dcterms:modified xsi:type="dcterms:W3CDTF">2020-02-05T11:36:16Z</dcterms:modified>
</cp:coreProperties>
</file>