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" y="348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pPr/>
              <a:t>4/18/2020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Dog House</a:t>
            </a:r>
          </a:p>
        </p:txBody>
      </p:sp>
      <p:pic>
        <p:nvPicPr>
          <p:cNvPr id="6" name="Picture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6725B4EF-54CA-4078-BA62-F4920DFDCA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17" r="4417"/>
          <a:stretch>
            <a:fillRect/>
          </a:stretch>
        </p:blipFill>
        <p:spPr>
          <a:xfrm>
            <a:off x="1457785" y="293914"/>
            <a:ext cx="2422163" cy="1948543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Media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CC8670-13CE-4960-9E9C-2B24A2CFD66C}"/>
              </a:ext>
            </a:extLst>
          </p:cNvPr>
          <p:cNvSpPr/>
          <p:nvPr/>
        </p:nvSpPr>
        <p:spPr>
          <a:xfrm>
            <a:off x="6193971" y="0"/>
            <a:ext cx="4702629" cy="2318657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692E7-96F5-470A-8A1F-E009D37DDB49}"/>
              </a:ext>
            </a:extLst>
          </p:cNvPr>
          <p:cNvSpPr/>
          <p:nvPr/>
        </p:nvSpPr>
        <p:spPr>
          <a:xfrm>
            <a:off x="6193971" y="6085114"/>
            <a:ext cx="4702629" cy="97972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the product or service, the user problems it solves, and the audience for which it is intended.</a:t>
            </a:r>
          </a:p>
          <a:p>
            <a:r>
              <a:rPr lang="en-US" dirty="0"/>
              <a:t>Outline different models available.</a:t>
            </a:r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&amp;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several slides to outline the features of your product.</a:t>
            </a:r>
          </a:p>
          <a:p>
            <a:pPr lvl="0"/>
            <a:r>
              <a:rPr lang="en-US" dirty="0"/>
              <a:t>Group features in logical categories, using one slide per category.</a:t>
            </a:r>
          </a:p>
          <a:p>
            <a:pPr lvl="0"/>
            <a:r>
              <a:rPr lang="en-US" dirty="0"/>
              <a:t>Be sure to state the user benefit of each feature.</a:t>
            </a:r>
          </a:p>
          <a:p>
            <a:pPr lvl="0"/>
            <a:r>
              <a:rPr lang="en-US" dirty="0"/>
              <a:t>Use one slide per model, if appropriate.</a:t>
            </a:r>
          </a:p>
        </p:txBody>
      </p:sp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Discuss how the product or service can be used by different groups, giving real user examples where possible.</a:t>
            </a:r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For products, give relevant technical specifications, using as many slides as necessary.</a:t>
            </a:r>
          </a:p>
          <a:p>
            <a:pPr lvl="0"/>
            <a:r>
              <a:rPr lang="en-US" dirty="0"/>
              <a:t>For services, detail the terms and conditions under which the service is offered.</a:t>
            </a:r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Detail the product models available and list specific prices for each model and additional options.</a:t>
            </a:r>
          </a:p>
        </p:txBody>
      </p:sp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List availability dates.</a:t>
            </a:r>
          </a:p>
          <a:p>
            <a:pPr lvl="0"/>
            <a:r>
              <a:rPr lang="en-US" dirty="0"/>
              <a:t>Describe where product can be purchased, or where to direct orders.</a:t>
            </a:r>
          </a:p>
        </p:txBody>
      </p:sp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duct overview presentation.potx" id="{B28DC015-93EB-44B4-96D3-A8389FA731F7}" vid="{002F0659-0D88-4125-B907-A96737D600EC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6</TotalTime>
  <Words>169</Words>
  <Application>Microsoft Office PowerPoint</Application>
  <PresentationFormat>Widescreen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Product overview presentation</vt:lpstr>
      <vt:lpstr>The Dog House</vt:lpstr>
      <vt:lpstr>Overview</vt:lpstr>
      <vt:lpstr>Features &amp; Benefits</vt:lpstr>
      <vt:lpstr>Applications</vt:lpstr>
      <vt:lpstr>Specifications</vt:lpstr>
      <vt:lpstr>Pricing</vt:lpstr>
      <vt:lpstr>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Dog House</dc:title>
  <dc:creator>Adrian Grimm</dc:creator>
  <cp:lastModifiedBy>Adrian Grimm</cp:lastModifiedBy>
  <cp:revision>1</cp:revision>
  <dcterms:created xsi:type="dcterms:W3CDTF">2020-04-18T22:27:19Z</dcterms:created>
  <dcterms:modified xsi:type="dcterms:W3CDTF">2020-04-18T22:33:50Z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