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95F7-1EF3-40E8-8C4C-804C327DEEB0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A9E5-177A-4EEF-89E1-279D2646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95F7-1EF3-40E8-8C4C-804C327DEEB0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A9E5-177A-4EEF-89E1-279D2646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7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95F7-1EF3-40E8-8C4C-804C327DEEB0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A9E5-177A-4EEF-89E1-279D2646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1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95F7-1EF3-40E8-8C4C-804C327DEEB0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A9E5-177A-4EEF-89E1-279D2646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7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95F7-1EF3-40E8-8C4C-804C327DEEB0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A9E5-177A-4EEF-89E1-279D2646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8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95F7-1EF3-40E8-8C4C-804C327DEEB0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A9E5-177A-4EEF-89E1-279D2646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95F7-1EF3-40E8-8C4C-804C327DEEB0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A9E5-177A-4EEF-89E1-279D2646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5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95F7-1EF3-40E8-8C4C-804C327DEEB0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A9E5-177A-4EEF-89E1-279D2646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3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95F7-1EF3-40E8-8C4C-804C327DEEB0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A9E5-177A-4EEF-89E1-279D2646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0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95F7-1EF3-40E8-8C4C-804C327DEEB0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A9E5-177A-4EEF-89E1-279D2646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5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95F7-1EF3-40E8-8C4C-804C327DEEB0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A9E5-177A-4EEF-89E1-279D2646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6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D95F7-1EF3-40E8-8C4C-804C327DEEB0}" type="datetimeFigureOut">
              <a:rPr lang="en-US" smtClean="0"/>
              <a:t>14-Dec-16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A9E5-177A-4EEF-89E1-279D26469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8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04</a:t>
            </a:r>
            <a:r>
              <a:rPr lang="en-US"/>
              <a:t>: Mobile-slider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hadrihl</a:t>
            </a:r>
            <a:r>
              <a:rPr lang="en-US" dirty="0"/>
              <a:t> // hadrihilmi@gmail.com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cs typeface="Arial" panose="020B0604020202020204" pitchFamily="34" charset="0"/>
              </a:rPr>
              <a:t>School of Computer Science</a:t>
            </a:r>
          </a:p>
          <a:p>
            <a:r>
              <a:rPr lang="en-US" dirty="0" err="1">
                <a:cs typeface="Arial" panose="020B0604020202020204" pitchFamily="34" charset="0"/>
              </a:rPr>
              <a:t>Universiti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Sains</a:t>
            </a:r>
            <a:r>
              <a:rPr lang="en-US" dirty="0">
                <a:cs typeface="Arial" panose="020B0604020202020204" pitchFamily="34" charset="0"/>
              </a:rPr>
              <a:t> Malaysia 11800 Penang MALAYSIA.</a:t>
            </a:r>
          </a:p>
        </p:txBody>
      </p:sp>
    </p:spTree>
    <p:extLst>
      <p:ext uri="{BB962C8B-B14F-4D97-AF65-F5344CB8AC3E}">
        <p14:creationId xmlns:p14="http://schemas.microsoft.com/office/powerpoint/2010/main" val="270869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821" y="1708447"/>
            <a:ext cx="8152381" cy="1726386"/>
          </a:xfrm>
        </p:spPr>
      </p:pic>
      <p:sp>
        <p:nvSpPr>
          <p:cNvPr id="5" name="TextBox 4"/>
          <p:cNvSpPr txBox="1"/>
          <p:nvPr/>
        </p:nvSpPr>
        <p:spPr>
          <a:xfrm>
            <a:off x="1602558" y="3685880"/>
            <a:ext cx="1750672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edison-j5servo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3193" y="3685880"/>
            <a:ext cx="1588897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mobile-slider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497344" y="2648932"/>
            <a:ext cx="380584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5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04: Mobile-slider Demo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05: MQTT-Demo</dc:title>
  <dc:creator>hadri hilmi</dc:creator>
  <cp:lastModifiedBy>hadri hilmi</cp:lastModifiedBy>
  <cp:revision>4</cp:revision>
  <dcterms:created xsi:type="dcterms:W3CDTF">2016-12-14T01:07:50Z</dcterms:created>
  <dcterms:modified xsi:type="dcterms:W3CDTF">2016-12-14T01:17:38Z</dcterms:modified>
</cp:coreProperties>
</file>