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05: MQTT-Demo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hadrihl</a:t>
            </a:r>
            <a:r>
              <a:rPr lang="en-US" dirty="0"/>
              <a:t> // hadrihilmi@gmail.com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Arial" panose="020B0604020202020204" pitchFamily="34" charset="0"/>
              </a:rPr>
              <a:t>School of Computer Science</a:t>
            </a:r>
          </a:p>
          <a:p>
            <a:r>
              <a:rPr lang="en-US" dirty="0" err="1">
                <a:cs typeface="Arial" panose="020B0604020202020204" pitchFamily="34" charset="0"/>
              </a:rPr>
              <a:t>Universiti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Sains</a:t>
            </a:r>
            <a:r>
              <a:rPr lang="en-US" dirty="0">
                <a:cs typeface="Arial" panose="020B0604020202020204" pitchFamily="34" charset="0"/>
              </a:rPr>
              <a:t> Malaysia 11800 Penang MALAYSIA.</a:t>
            </a:r>
          </a:p>
        </p:txBody>
      </p:sp>
    </p:spTree>
    <p:extLst>
      <p:ext uri="{BB962C8B-B14F-4D97-AF65-F5344CB8AC3E}">
        <p14:creationId xmlns:p14="http://schemas.microsoft.com/office/powerpoint/2010/main" val="270869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21" y="1690688"/>
            <a:ext cx="8152381" cy="1761905"/>
          </a:xfrm>
        </p:spPr>
      </p:pic>
      <p:sp>
        <p:nvSpPr>
          <p:cNvPr id="5" name="TextBox 4"/>
          <p:cNvSpPr txBox="1"/>
          <p:nvPr/>
        </p:nvSpPr>
        <p:spPr>
          <a:xfrm>
            <a:off x="1602558" y="3685880"/>
            <a:ext cx="1561710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mqtt-j5servo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9261" y="3685880"/>
            <a:ext cx="1449499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mqtt</a:t>
            </a:r>
            <a:r>
              <a:rPr lang="en-US" sz="2000" b="1" dirty="0">
                <a:solidFill>
                  <a:schemeClr val="bg1"/>
                </a:solidFill>
              </a:rPr>
              <a:t>-server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3193" y="3685880"/>
            <a:ext cx="2187009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mqtt</a:t>
            </a:r>
            <a:r>
              <a:rPr lang="en-US" sz="2000" b="1" dirty="0">
                <a:solidFill>
                  <a:schemeClr val="bg1"/>
                </a:solidFill>
              </a:rPr>
              <a:t>-mobile-slider</a:t>
            </a:r>
          </a:p>
        </p:txBody>
      </p:sp>
    </p:spTree>
    <p:extLst>
      <p:ext uri="{BB962C8B-B14F-4D97-AF65-F5344CB8AC3E}">
        <p14:creationId xmlns:p14="http://schemas.microsoft.com/office/powerpoint/2010/main" val="21455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05: MQTT-Demo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05: MQTT-Demo</dc:title>
  <dc:creator>hadri hilmi</dc:creator>
  <cp:lastModifiedBy>hadri hilmi</cp:lastModifiedBy>
  <cp:revision>1</cp:revision>
  <dcterms:created xsi:type="dcterms:W3CDTF">2016-12-14T01:07:50Z</dcterms:created>
  <dcterms:modified xsi:type="dcterms:W3CDTF">2016-12-14T01:13:13Z</dcterms:modified>
</cp:coreProperties>
</file>