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94" r:id="rId2"/>
    <p:sldId id="581" r:id="rId3"/>
    <p:sldId id="582" r:id="rId4"/>
    <p:sldId id="495" r:id="rId5"/>
    <p:sldId id="564" r:id="rId6"/>
    <p:sldId id="562" r:id="rId7"/>
    <p:sldId id="566" r:id="rId8"/>
    <p:sldId id="565" r:id="rId9"/>
    <p:sldId id="567" r:id="rId10"/>
    <p:sldId id="568" r:id="rId11"/>
    <p:sldId id="569" r:id="rId12"/>
    <p:sldId id="547" r:id="rId13"/>
    <p:sldId id="572" r:id="rId14"/>
    <p:sldId id="546" r:id="rId15"/>
    <p:sldId id="548" r:id="rId16"/>
    <p:sldId id="549" r:id="rId17"/>
    <p:sldId id="550" r:id="rId18"/>
    <p:sldId id="551" r:id="rId19"/>
    <p:sldId id="552" r:id="rId20"/>
    <p:sldId id="553" r:id="rId21"/>
    <p:sldId id="555" r:id="rId22"/>
    <p:sldId id="556" r:id="rId23"/>
    <p:sldId id="557" r:id="rId24"/>
    <p:sldId id="558" r:id="rId25"/>
    <p:sldId id="559" r:id="rId26"/>
    <p:sldId id="570" r:id="rId27"/>
    <p:sldId id="571" r:id="rId28"/>
    <p:sldId id="573" r:id="rId29"/>
    <p:sldId id="574" r:id="rId30"/>
    <p:sldId id="575" r:id="rId31"/>
    <p:sldId id="577" r:id="rId32"/>
    <p:sldId id="578" r:id="rId33"/>
    <p:sldId id="579" r:id="rId34"/>
    <p:sldId id="576" r:id="rId35"/>
    <p:sldId id="580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CEA"/>
    <a:srgbClr val="DE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5666" autoAdjust="0"/>
  </p:normalViewPr>
  <p:slideViewPr>
    <p:cSldViewPr snapToGrid="0">
      <p:cViewPr varScale="1">
        <p:scale>
          <a:sx n="92" d="100"/>
          <a:sy n="92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5A87E-E371-45F7-B697-692FB6746B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C604-65EF-4C2A-A26B-D709DB3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Finalize workflow for content as the final slide will be updated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BC604-65EF-4C2A-A26B-D709DB373D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7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88B-D759-4ED4-A261-E6A3FDB38B45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46-C81C-4085-A17A-332A138422B9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EDE8-9D93-4C98-ABC5-067B4658E6AD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7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4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983FE44-C3EA-40C7-BE47-C2B671481C25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573D1C5-4CD4-4B1F-997F-E8E8F7CE62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EDA-E63B-4EE0-BB55-0950C2CBCE89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BAF-EC47-4DC2-8391-B05175D7832F}" type="datetime1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8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9ADA-E202-4DA0-B31B-216220A8D2E0}" type="datetime1">
              <a:rPr lang="en-US" smtClean="0"/>
              <a:t>06-Dec-16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702F-2FA7-4C85-943F-1433E95BC13B}" type="datetime1">
              <a:rPr lang="en-US" smtClean="0"/>
              <a:t>06-Dec-16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B5CB-4432-4B33-AF9E-2301B1D2B256}" type="datetime1">
              <a:rPr lang="en-US" smtClean="0"/>
              <a:t>06-Dec-16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E9CE-BC55-487D-9105-5D06D186C27B}" type="datetime1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49A9-326C-4F57-A718-9646E295E2D2}" type="datetime1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C0B0-D2C4-433C-9E94-6968A6AD23FE}" type="datetime1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D1C5-4CD4-4B1F-997F-E8E8F7CE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Intel® Edison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Day 2, 6</a:t>
            </a:r>
            <a:r>
              <a:rPr lang="en-US" baseline="30000" dirty="0">
                <a:latin typeface="+mj-lt"/>
              </a:rPr>
              <a:t>th</a:t>
            </a:r>
            <a:r>
              <a:rPr lang="en-US" dirty="0">
                <a:latin typeface="+mj-lt"/>
              </a:rPr>
              <a:t> December 2016</a:t>
            </a:r>
          </a:p>
          <a:p>
            <a:r>
              <a:rPr lang="en-US" sz="1800" dirty="0">
                <a:latin typeface="+mj-lt"/>
              </a:rPr>
              <a:t>Lab 4 Level 3 School of Computer Science USM Penang 11800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5349875"/>
            <a:ext cx="4333875" cy="10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sample: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03-rand-mobile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server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‘server’ folder. Right click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Bash here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Resolve dependencies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–save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main.js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 node main.js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sample: 03-rand-mobile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Run rand-mobile with Intel XDK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Launch Intel XDK.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Click ‘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OPEN AN INTEL XDK PROJECT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 and open ‘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rand-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mobile.xdk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Simulate mobile app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‘Simulate’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IOS &gt; Apple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play icon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start simulator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IP Address and port number.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HTML5 Mobile app with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 XDK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9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simple mobile app that use slider to control servo rotation angle on Intel Edison.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64" y="2595080"/>
            <a:ext cx="3010320" cy="3467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Content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91" y="3601773"/>
            <a:ext cx="3130081" cy="17765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72" y="4001294"/>
            <a:ext cx="1582882" cy="118716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6618505" y="4001294"/>
            <a:ext cx="540327" cy="4987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empty HTML5 mobile app with Intel XDK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‘</a:t>
            </a:r>
            <a:r>
              <a:rPr lang="en-US" b="1" u="sng" dirty="0"/>
              <a:t>START A NEW PROJECT</a:t>
            </a:r>
            <a:r>
              <a:rPr lang="en-US" dirty="0"/>
              <a:t>’ &gt; </a:t>
            </a:r>
            <a:r>
              <a:rPr lang="en-US" b="1" u="sng" dirty="0"/>
              <a:t>HTML5 COMPANION HYBRID MOBILE OR WEB APP</a:t>
            </a:r>
            <a:r>
              <a:rPr lang="en-US" dirty="0"/>
              <a:t> &gt; BLANK &gt; Standard HTML5 (Use App Designer)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28" y="2805646"/>
            <a:ext cx="4895544" cy="32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Front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46" y="1690688"/>
            <a:ext cx="3723820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4029" y="16906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-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968" y="2587562"/>
            <a:ext cx="19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Buttons - Button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982691" y="2143352"/>
            <a:ext cx="524447" cy="2597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581422" y="2642341"/>
            <a:ext cx="524447" cy="2597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92" y="1294659"/>
            <a:ext cx="2714410" cy="29551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65818" y="4359656"/>
            <a:ext cx="468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 the label, placeholder and ID for each input textboxes for IP and Port. </a:t>
            </a:r>
          </a:p>
        </p:txBody>
      </p:sp>
    </p:spTree>
    <p:extLst>
      <p:ext uri="{BB962C8B-B14F-4D97-AF65-F5344CB8AC3E}">
        <p14:creationId xmlns:p14="http://schemas.microsoft.com/office/powerpoint/2010/main" val="131646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slider page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0" y="1534584"/>
            <a:ext cx="3571380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5135" y="1845853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Header,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7445" y="25399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 - Row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3755" y="2214604"/>
            <a:ext cx="2360222" cy="1019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08667" y="2739682"/>
            <a:ext cx="10687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8667" y="2031982"/>
            <a:ext cx="10687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26357" y="3487827"/>
            <a:ext cx="10687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5135" y="331834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Buttons - Button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1564" y="3999780"/>
            <a:ext cx="468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action trigger for ‘Connect’ &amp; ‘Disconnect’ buttons.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97" y="4662772"/>
            <a:ext cx="343900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 Simple Slider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1" y="1690688"/>
            <a:ext cx="6134956" cy="29817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0790" y="496039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http://loopj.com/jquery-simple-slider/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3836" y="2358736"/>
            <a:ext cx="190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going to use this simple slider for our servo control</a:t>
            </a:r>
          </a:p>
        </p:txBody>
      </p:sp>
    </p:spTree>
    <p:extLst>
      <p:ext uri="{BB962C8B-B14F-4D97-AF65-F5344CB8AC3E}">
        <p14:creationId xmlns:p14="http://schemas.microsoft.com/office/powerpoint/2010/main" val="210715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loopj-jquery-simple-slider.zip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simple-slider.js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your project directory at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‘&lt;your-mobile-slider-project&gt;\www\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simple-slider.css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your project directory at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‘&lt;your-mobile-slider-project&gt;\www\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Slider: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these lines exactly before &lt;/head&gt; in ‘index.html’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6584" y="2524990"/>
            <a:ext cx="93160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/simple-slider.js"&gt;&lt;/script&gt;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/simple-slider.css"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="stylesheet" type="text/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17468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8" y="620636"/>
            <a:ext cx="9441872" cy="57357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Slider: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these line: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this ‘</a:t>
            </a:r>
            <a:r>
              <a:rPr lang="en-US" b="1" u="sng" dirty="0"/>
              <a:t>widget-container</a:t>
            </a:r>
            <a:r>
              <a:rPr lang="en-US" dirty="0"/>
              <a:t>’ block from your ‘</a:t>
            </a:r>
            <a:r>
              <a:rPr lang="en-US" b="1" u="sng" dirty="0"/>
              <a:t>index.html</a:t>
            </a:r>
            <a:r>
              <a:rPr lang="en-US" dirty="0"/>
              <a:t>’ so that you will have: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3811" y="4320690"/>
            <a:ext cx="90588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&lt;div class="widget-container content-area vertical-col"&gt;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type="text" data-slider="true" id="my-input" data-slider-range="0, 180"&gt;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&lt;span id="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myspan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"&gt;value&lt;/span&gt;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0603" y="2426826"/>
            <a:ext cx="8150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type="text" data-slider="true" d="my-input" data-slider-range="0, 180"&gt;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 id="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myspan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"&gt;value&lt;/span&gt;</a:t>
            </a:r>
          </a:p>
        </p:txBody>
      </p:sp>
    </p:spTree>
    <p:extLst>
      <p:ext uri="{BB962C8B-B14F-4D97-AF65-F5344CB8AC3E}">
        <p14:creationId xmlns:p14="http://schemas.microsoft.com/office/powerpoint/2010/main" val="132227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Slider: Result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81" y="1690688"/>
            <a:ext cx="2685184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9127" y="2666027"/>
            <a:ext cx="243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 to ‘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 tab, and start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37666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logic for </a:t>
            </a:r>
            <a:br>
              <a:rPr lang="en-US" dirty="0"/>
            </a:br>
            <a:r>
              <a:rPr lang="en-US" dirty="0"/>
              <a:t>Slider HTML5 mobile app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 to ’</a:t>
            </a:r>
            <a:r>
              <a:rPr lang="en-US" sz="4400" u="sng" dirty="0"/>
              <a:t>04_iot-slider_demo</a:t>
            </a:r>
            <a:r>
              <a:rPr lang="en-US" sz="4400" dirty="0"/>
              <a:t>’ and open ‘</a:t>
            </a:r>
            <a:r>
              <a:rPr lang="en-US" sz="4400" u="sng" dirty="0"/>
              <a:t>mobile-slider</a:t>
            </a:r>
            <a:r>
              <a:rPr lang="en-US" sz="4400" dirty="0"/>
              <a:t>’ with Intel XDK.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Socket.IO to connect to Edison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Socket.IO CDN script before &lt;/head&gt; in your ‘</a:t>
            </a:r>
            <a:r>
              <a:rPr lang="en-US" b="1" u="sng" dirty="0"/>
              <a:t>index.html</a:t>
            </a:r>
            <a:r>
              <a:rPr lang="en-US" dirty="0"/>
              <a:t>’ (line: </a:t>
            </a:r>
            <a:r>
              <a:rPr lang="en-US" b="1" dirty="0"/>
              <a:t>75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16421" y="2545262"/>
            <a:ext cx="8465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="https://cdn.socket.io/socket.io-1.4.5.js"&gt;&lt;/script&gt;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192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Socket.IO to connect to Edison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connection from mobile-slider to Edison servo </a:t>
            </a:r>
            <a:br>
              <a:rPr lang="en-US" dirty="0"/>
            </a:br>
            <a:r>
              <a:rPr lang="en-US" dirty="0"/>
              <a:t>(refer </a:t>
            </a:r>
            <a:r>
              <a:rPr lang="en-US" b="1" u="sng" dirty="0"/>
              <a:t>index.html</a:t>
            </a:r>
            <a:r>
              <a:rPr lang="en-US" dirty="0"/>
              <a:t> line: </a:t>
            </a:r>
            <a:r>
              <a:rPr lang="en-US" b="1" u="sng" dirty="0"/>
              <a:t>141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6744" y="2867889"/>
            <a:ext cx="777911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ip</a:t>
            </a:r>
            <a:r>
              <a:rPr lang="en-US" sz="3200" dirty="0"/>
              <a:t> = $("#</a:t>
            </a:r>
            <a:r>
              <a:rPr lang="en-US" sz="3200" dirty="0" err="1"/>
              <a:t>ipaddr</a:t>
            </a:r>
            <a:r>
              <a:rPr lang="en-US" sz="3200" dirty="0"/>
              <a:t>").</a:t>
            </a:r>
            <a:r>
              <a:rPr lang="en-US" sz="3200" dirty="0" err="1"/>
              <a:t>val</a:t>
            </a:r>
            <a:r>
              <a:rPr lang="en-US" sz="3200" dirty="0"/>
              <a:t>();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portnum</a:t>
            </a:r>
            <a:r>
              <a:rPr lang="en-US" sz="3200" dirty="0"/>
              <a:t> = $("#port").</a:t>
            </a:r>
            <a:r>
              <a:rPr lang="en-US" sz="3200" dirty="0" err="1"/>
              <a:t>val</a:t>
            </a:r>
            <a:r>
              <a:rPr lang="en-US" sz="3200" dirty="0"/>
              <a:t>();   </a:t>
            </a:r>
          </a:p>
          <a:p>
            <a:r>
              <a:rPr lang="en-US" sz="3200" dirty="0"/>
              <a:t>             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socket = </a:t>
            </a:r>
            <a:r>
              <a:rPr lang="en-US" sz="3200" dirty="0" err="1"/>
              <a:t>io</a:t>
            </a:r>
            <a:r>
              <a:rPr lang="en-US" sz="3200" dirty="0"/>
              <a:t>("http://" + </a:t>
            </a:r>
            <a:r>
              <a:rPr lang="en-US" sz="3200" dirty="0" err="1"/>
              <a:t>ip</a:t>
            </a:r>
            <a:r>
              <a:rPr lang="en-US" sz="3200" dirty="0"/>
              <a:t> + ":" + </a:t>
            </a:r>
            <a:r>
              <a:rPr lang="en-US" sz="3200" dirty="0" err="1"/>
              <a:t>portnum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561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values from Slider and pass it to Edison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index.html</a:t>
            </a:r>
            <a:r>
              <a:rPr lang="en-US" dirty="0"/>
              <a:t>, Line: </a:t>
            </a:r>
            <a:r>
              <a:rPr lang="en-US" b="1" u="sng" dirty="0"/>
              <a:t>147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9810" y="2383928"/>
            <a:ext cx="78867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cs typeface="Arial" panose="020B0604020202020204" pitchFamily="34" charset="0"/>
              </a:rPr>
              <a:t>socket.on</a:t>
            </a:r>
            <a:r>
              <a:rPr lang="en-US" sz="2000" dirty="0">
                <a:cs typeface="Arial" panose="020B0604020202020204" pitchFamily="34" charset="0"/>
              </a:rPr>
              <a:t>('connect', function() {</a:t>
            </a:r>
          </a:p>
          <a:p>
            <a:r>
              <a:rPr lang="en-US" sz="2000" dirty="0">
                <a:cs typeface="Arial" panose="020B0604020202020204" pitchFamily="34" charset="0"/>
              </a:rPr>
              <a:t>	console.log("connected!");</a:t>
            </a:r>
          </a:p>
          <a:p>
            <a:r>
              <a:rPr lang="en-US" sz="2000" dirty="0">
                <a:cs typeface="Arial" panose="020B0604020202020204" pitchFamily="34" charset="0"/>
              </a:rPr>
              <a:t>                    </a:t>
            </a:r>
          </a:p>
          <a:p>
            <a:r>
              <a:rPr lang="en-US" sz="2000" dirty="0">
                <a:cs typeface="Arial" panose="020B0604020202020204" pitchFamily="34" charset="0"/>
              </a:rPr>
              <a:t>	$("#my-input").bind("</a:t>
            </a:r>
            <a:r>
              <a:rPr lang="en-US" sz="2000" dirty="0" err="1">
                <a:cs typeface="Arial" panose="020B0604020202020204" pitchFamily="34" charset="0"/>
              </a:rPr>
              <a:t>slider:changed</a:t>
            </a:r>
            <a:r>
              <a:rPr lang="en-US" sz="2000" dirty="0">
                <a:cs typeface="Arial" panose="020B0604020202020204" pitchFamily="34" charset="0"/>
              </a:rPr>
              <a:t>", function (event, data) {</a:t>
            </a:r>
          </a:p>
          <a:p>
            <a:r>
              <a:rPr lang="en-US" sz="2000" dirty="0">
                <a:cs typeface="Arial" panose="020B0604020202020204" pitchFamily="34" charset="0"/>
              </a:rPr>
              <a:t>	// The currently selected value of the slider</a:t>
            </a:r>
          </a:p>
          <a:p>
            <a:r>
              <a:rPr lang="en-US" sz="2000" dirty="0">
                <a:cs typeface="Arial" panose="020B0604020202020204" pitchFamily="34" charset="0"/>
              </a:rPr>
              <a:t>	</a:t>
            </a:r>
            <a:r>
              <a:rPr lang="en-US" sz="2000" dirty="0" err="1">
                <a:cs typeface="Arial" panose="020B0604020202020204" pitchFamily="34" charset="0"/>
              </a:rPr>
              <a:t>document.getElementById</a:t>
            </a:r>
            <a:r>
              <a:rPr lang="en-US" sz="2000" dirty="0">
                <a:cs typeface="Arial" panose="020B0604020202020204" pitchFamily="34" charset="0"/>
              </a:rPr>
              <a:t>("</a:t>
            </a:r>
            <a:r>
              <a:rPr lang="en-US" sz="2000" dirty="0" err="1">
                <a:cs typeface="Arial" panose="020B0604020202020204" pitchFamily="34" charset="0"/>
              </a:rPr>
              <a:t>myspan</a:t>
            </a:r>
            <a:r>
              <a:rPr lang="en-US" sz="2000" dirty="0">
                <a:cs typeface="Arial" panose="020B0604020202020204" pitchFamily="34" charset="0"/>
              </a:rPr>
              <a:t>").</a:t>
            </a:r>
            <a:r>
              <a:rPr lang="en-US" sz="2000" dirty="0" err="1">
                <a:cs typeface="Arial" panose="020B0604020202020204" pitchFamily="34" charset="0"/>
              </a:rPr>
              <a:t>textContent</a:t>
            </a:r>
            <a:r>
              <a:rPr lang="en-US" sz="2000" dirty="0">
                <a:cs typeface="Arial" panose="020B0604020202020204" pitchFamily="34" charset="0"/>
              </a:rPr>
              <a:t> = </a:t>
            </a:r>
            <a:r>
              <a:rPr lang="en-US" sz="2000" dirty="0" err="1">
                <a:cs typeface="Arial" panose="020B0604020202020204" pitchFamily="34" charset="0"/>
              </a:rPr>
              <a:t>data.value</a:t>
            </a:r>
            <a:r>
              <a:rPr lang="en-US" sz="2000" dirty="0"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cs typeface="Arial" panose="020B0604020202020204" pitchFamily="34" charset="0"/>
              </a:rPr>
              <a:t>	// stream-out to </a:t>
            </a:r>
            <a:r>
              <a:rPr lang="en-US" sz="2000" dirty="0" err="1">
                <a:cs typeface="Arial" panose="020B0604020202020204" pitchFamily="34" charset="0"/>
              </a:rPr>
              <a:t>edison</a:t>
            </a:r>
            <a:r>
              <a:rPr lang="en-US" sz="2000" dirty="0">
                <a:cs typeface="Arial" panose="020B0604020202020204" pitchFamily="34" charset="0"/>
              </a:rPr>
              <a:t>                </a:t>
            </a:r>
          </a:p>
          <a:p>
            <a:r>
              <a:rPr lang="en-US" sz="2000" dirty="0">
                <a:cs typeface="Arial" panose="020B0604020202020204" pitchFamily="34" charset="0"/>
              </a:rPr>
              <a:t>	</a:t>
            </a:r>
            <a:r>
              <a:rPr lang="en-US" sz="2000" dirty="0" err="1">
                <a:cs typeface="Arial" panose="020B0604020202020204" pitchFamily="34" charset="0"/>
              </a:rPr>
              <a:t>socket.emit</a:t>
            </a:r>
            <a:r>
              <a:rPr lang="en-US" sz="2000" dirty="0">
                <a:cs typeface="Arial" panose="020B0604020202020204" pitchFamily="34" charset="0"/>
              </a:rPr>
              <a:t>('</a:t>
            </a:r>
            <a:r>
              <a:rPr lang="en-US" sz="2000" dirty="0" err="1">
                <a:cs typeface="Arial" panose="020B0604020202020204" pitchFamily="34" charset="0"/>
              </a:rPr>
              <a:t>msg</a:t>
            </a:r>
            <a:r>
              <a:rPr lang="en-US" sz="2000" dirty="0">
                <a:cs typeface="Arial" panose="020B0604020202020204" pitchFamily="34" charset="0"/>
              </a:rPr>
              <a:t>', </a:t>
            </a:r>
            <a:r>
              <a:rPr lang="en-US" sz="2000" dirty="0" err="1">
                <a:cs typeface="Arial" panose="020B0604020202020204" pitchFamily="34" charset="0"/>
              </a:rPr>
              <a:t>data.value</a:t>
            </a:r>
            <a:r>
              <a:rPr lang="en-US" sz="2000" dirty="0"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cs typeface="Arial" panose="020B0604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0675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u="sng" dirty="0"/>
              <a:t>04_iot-slider_demo</a:t>
            </a:r>
            <a:endParaRPr lang="en-US" sz="5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68" y="2293292"/>
            <a:ext cx="2452761" cy="2825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69" y="2446866"/>
            <a:ext cx="1581242" cy="897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5" y="2306059"/>
            <a:ext cx="1582882" cy="1187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92650" y="1635708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mobile-slider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271" y="1613579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edison-J5servo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53517" y="2911834"/>
            <a:ext cx="1829071" cy="0"/>
          </a:xfrm>
          <a:prstGeom prst="line">
            <a:avLst/>
          </a:pr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390" y="2388614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6787" y="3578797"/>
            <a:ext cx="3491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(server)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 slider values to rotate servo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47387" y="3840406"/>
            <a:ext cx="1825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(client)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slider value to Edison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Overview: </a:t>
            </a:r>
          </a:p>
        </p:txBody>
      </p:sp>
    </p:spTree>
    <p:extLst>
      <p:ext uri="{BB962C8B-B14F-4D97-AF65-F5344CB8AC3E}">
        <p14:creationId xmlns:p14="http://schemas.microsoft.com/office/powerpoint/2010/main" val="10132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Copy ‘</a:t>
            </a:r>
            <a:r>
              <a:rPr lang="en-US" sz="4000" b="1" u="sng" dirty="0"/>
              <a:t>edison-j5servo.tar.gz</a:t>
            </a:r>
            <a:r>
              <a:rPr lang="en-US" sz="4000" dirty="0"/>
              <a:t>’ into your Edison</a:t>
            </a:r>
          </a:p>
          <a:p>
            <a:pPr lvl="1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Right click &gt; </a:t>
            </a:r>
            <a:r>
              <a:rPr lang="en-US" sz="3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 Bash Here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in ‘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edison-j5servo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’ folder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edison-j5servo.tar.gz   root@&lt;your-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&gt;:/home/root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 Serial connection to Edison using </a:t>
            </a:r>
            <a:r>
              <a:rPr lang="en-US" sz="4000" dirty="0" err="1"/>
              <a:t>PuTTY</a:t>
            </a:r>
            <a:endParaRPr lang="en-US" sz="4000" dirty="0"/>
          </a:p>
          <a:p>
            <a:r>
              <a:rPr lang="en-US" sz="4000" dirty="0"/>
              <a:t>Extract the project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tar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xzvf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edison-j5servo.tar.gz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467632" cy="59669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2218" y="4842164"/>
            <a:ext cx="98642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PSKOMP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339" y="716581"/>
            <a:ext cx="63350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FIZIK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6591" y="633845"/>
            <a:ext cx="384464" cy="122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7774" y="1330037"/>
            <a:ext cx="384464" cy="529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30385" y="1106694"/>
            <a:ext cx="1078416" cy="646331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Park your car here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4363381" y="1339804"/>
            <a:ext cx="266700" cy="3844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90185" y="633845"/>
            <a:ext cx="309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215173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 into project folder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$ cd   edison-j5servo</a:t>
            </a:r>
          </a:p>
          <a:p>
            <a:r>
              <a:rPr lang="en-US" sz="3200" dirty="0"/>
              <a:t>Resolve dependencies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install   --save</a:t>
            </a:r>
          </a:p>
          <a:p>
            <a:r>
              <a:rPr lang="en-US" sz="3200" dirty="0"/>
              <a:t>Run edison-j5servo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$ node   main.js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3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 (explained)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" y="2414523"/>
            <a:ext cx="10524150" cy="16089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91" y="1821773"/>
            <a:ext cx="942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edison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as http server, equipped with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comm.</a:t>
            </a:r>
          </a:p>
        </p:txBody>
      </p:sp>
    </p:spTree>
    <p:extLst>
      <p:ext uri="{BB962C8B-B14F-4D97-AF65-F5344CB8AC3E}">
        <p14:creationId xmlns:p14="http://schemas.microsoft.com/office/powerpoint/2010/main" val="149610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 (explained)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" y="2414523"/>
            <a:ext cx="6384634" cy="15738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91" y="1821773"/>
            <a:ext cx="942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Edison waits (at port 11111) for any incoming client to connect</a:t>
            </a:r>
          </a:p>
        </p:txBody>
      </p:sp>
    </p:spTree>
    <p:extLst>
      <p:ext uri="{BB962C8B-B14F-4D97-AF65-F5344CB8AC3E}">
        <p14:creationId xmlns:p14="http://schemas.microsoft.com/office/powerpoint/2010/main" val="17412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edison-j5servo (explained)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0391" y="1821773"/>
            <a:ext cx="942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If receive connection, run servo with given slider values from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9" y="2436558"/>
            <a:ext cx="8687987" cy="33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71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mobile-slider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Run mobile-slider with Intel XDK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Launch Intel XDK.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Click ‘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OPEN AN INTEL XDK PROJECT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 and open ‘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mobile-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slider.xdk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Simulate mobile app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‘Simulate’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IOS &gt; Apple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play icon to start simulator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IP Address and port number.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Run: mobile-slider (explained)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08573" cy="37216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4001294"/>
            <a:ext cx="4114800" cy="365125"/>
          </a:xfrm>
        </p:spPr>
        <p:txBody>
          <a:bodyPr/>
          <a:lstStyle/>
          <a:p>
            <a:r>
              <a:rPr lang="pt-BR"/>
              <a:t>USM Intel® Edison Curriculum Modules | Rev0.0.6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67095"/>
            <a:ext cx="3809524" cy="13238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799" cy="1122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sz="7200" dirty="0"/>
              <a:t>Hands-on </a:t>
            </a:r>
          </a:p>
          <a:p>
            <a:r>
              <a:rPr lang="en-GB" sz="5400" u="sng" dirty="0">
                <a:solidFill>
                  <a:srgbClr val="666666"/>
                </a:solidFill>
              </a:rPr>
              <a:t>01 - build http-express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chemeClr val="dk2"/>
                </a:solidFill>
              </a:rPr>
              <a:pPr/>
              <a:t>4</a:t>
            </a:fld>
            <a:endParaRPr lang="en-GB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4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Sublime Text Editor</a:t>
            </a:r>
          </a:p>
          <a:p>
            <a:r>
              <a:rPr lang="en-US" sz="4800" b="1" dirty="0" err="1"/>
              <a:t>Git</a:t>
            </a:r>
            <a:r>
              <a:rPr lang="en-US" sz="4800" b="1" dirty="0"/>
              <a:t> bash</a:t>
            </a:r>
          </a:p>
          <a:p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608618" y="2161309"/>
            <a:ext cx="4166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sure you have all those application in your PC. Kindly call facilitators if you can’t find those programs. </a:t>
            </a:r>
          </a:p>
        </p:txBody>
      </p:sp>
    </p:spTree>
    <p:extLst>
      <p:ext uri="{BB962C8B-B14F-4D97-AF65-F5344CB8AC3E}">
        <p14:creationId xmlns:p14="http://schemas.microsoft.com/office/powerpoint/2010/main" val="45360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sample: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01-HTTP-Express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click from ‘</a:t>
            </a:r>
            <a:r>
              <a:rPr lang="en-US" sz="3200" b="1" u="sng" dirty="0"/>
              <a:t>http-Express</a:t>
            </a:r>
            <a:r>
              <a:rPr lang="en-US" sz="3200" dirty="0"/>
              <a:t>’ folder, Choose </a:t>
            </a:r>
            <a:r>
              <a:rPr lang="en-US" sz="3200" b="1" u="sng" dirty="0" err="1"/>
              <a:t>Git</a:t>
            </a:r>
            <a:r>
              <a:rPr lang="en-US" sz="3200" b="1" u="sng" dirty="0"/>
              <a:t> Bash Here</a:t>
            </a:r>
          </a:p>
          <a:p>
            <a:r>
              <a:rPr lang="en-US" sz="3200" dirty="0"/>
              <a:t>Resolve dependencies</a:t>
            </a:r>
          </a:p>
          <a:p>
            <a:pPr lvl="1"/>
            <a:r>
              <a:rPr lang="en-US" sz="2800" dirty="0"/>
              <a:t>$ </a:t>
            </a:r>
            <a:r>
              <a:rPr lang="en-US" sz="2800" dirty="0" err="1"/>
              <a:t>npm</a:t>
            </a:r>
            <a:r>
              <a:rPr lang="en-US" sz="2800" dirty="0"/>
              <a:t> install –save</a:t>
            </a:r>
          </a:p>
          <a:p>
            <a:r>
              <a:rPr lang="en-US" sz="3200" dirty="0"/>
              <a:t>Run</a:t>
            </a:r>
          </a:p>
          <a:p>
            <a:pPr lvl="1"/>
            <a:r>
              <a:rPr lang="en-US" sz="2800" dirty="0"/>
              <a:t>$ node main.js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HTTP-Express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78" y="2245845"/>
            <a:ext cx="1082592" cy="1082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3" y="2156607"/>
            <a:ext cx="1261067" cy="1261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4918" y="3463374"/>
            <a:ext cx="2130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2048" y="3476537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3457" y="4106142"/>
            <a:ext cx="3603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(server)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10.207.134.83:11111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3280" y="4106142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(client)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2020" y="2797530"/>
            <a:ext cx="3626698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9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samples: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02-SocketIO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Launch Sublime text Editor. </a:t>
            </a:r>
          </a:p>
          <a:p>
            <a:r>
              <a:rPr lang="en-US" sz="3600" dirty="0"/>
              <a:t>File &gt; Open Folder,  (open your “</a:t>
            </a:r>
            <a:r>
              <a:rPr lang="en-US" sz="3600" b="1" u="sng" dirty="0"/>
              <a:t>http-express</a:t>
            </a:r>
            <a:r>
              <a:rPr lang="en-US" sz="3600" dirty="0"/>
              <a:t>” folder)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HTTP-Express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USM Intel® Edison Curriculum Modules | Rev0.0.6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D1C5-4CD4-4B1F-997F-E8E8F7CE62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78" y="2245845"/>
            <a:ext cx="1082592" cy="1082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3" y="2156607"/>
            <a:ext cx="1261067" cy="1261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4918" y="3463374"/>
            <a:ext cx="2130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2048" y="3476537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2392" y="4106142"/>
            <a:ext cx="220605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(server)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random.int(0,100)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3280" y="4106142"/>
            <a:ext cx="126509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(client)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2020" y="2797530"/>
            <a:ext cx="3626698" cy="0"/>
          </a:xfrm>
          <a:prstGeom prst="line">
            <a:avLst/>
          </a:prstGeom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3707" y="225720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</a:p>
        </p:txBody>
      </p:sp>
      <p:sp>
        <p:nvSpPr>
          <p:cNvPr id="24" name="Down Arrow 23"/>
          <p:cNvSpPr/>
          <p:nvPr/>
        </p:nvSpPr>
        <p:spPr>
          <a:xfrm rot="10800000">
            <a:off x="2835532" y="4725236"/>
            <a:ext cx="259772" cy="524445"/>
          </a:xfrm>
          <a:prstGeom prst="downArrow">
            <a:avLst>
              <a:gd name="adj1" fmla="val 26000"/>
              <a:gd name="adj2" fmla="val 9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095939" y="4725236"/>
            <a:ext cx="259772" cy="524445"/>
          </a:xfrm>
          <a:prstGeom prst="downArrow">
            <a:avLst>
              <a:gd name="adj1" fmla="val 26000"/>
              <a:gd name="adj2" fmla="val 9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17367</TotalTime>
  <Words>1101</Words>
  <Application>Microsoft Office PowerPoint</Application>
  <PresentationFormat>Widescreen</PresentationFormat>
  <Paragraphs>231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Intel® Edison Workshop</vt:lpstr>
      <vt:lpstr>PowerPoint Presentation</vt:lpstr>
      <vt:lpstr>PowerPoint Presentation</vt:lpstr>
      <vt:lpstr>Hands-on  01 - build http-express</vt:lpstr>
      <vt:lpstr>Pre-requisites</vt:lpstr>
      <vt:lpstr>Run code sample: 01-HTTP-Express</vt:lpstr>
      <vt:lpstr>HTTP-Express</vt:lpstr>
      <vt:lpstr>Run code samples: 02-SocketIO</vt:lpstr>
      <vt:lpstr>HTTP-Express</vt:lpstr>
      <vt:lpstr>Run code sample: 03-rand-mobile</vt:lpstr>
      <vt:lpstr>Run code sample: 03-rand-mobile</vt:lpstr>
      <vt:lpstr>HTML5 Mobile app with  Intel XDK</vt:lpstr>
      <vt:lpstr>Objective</vt:lpstr>
      <vt:lpstr>Create empty HTML5 mobile app with Intel XDK</vt:lpstr>
      <vt:lpstr>Create Front page</vt:lpstr>
      <vt:lpstr>Create slider page</vt:lpstr>
      <vt:lpstr>jQuery Simple Slider</vt:lpstr>
      <vt:lpstr>Install Slider</vt:lpstr>
      <vt:lpstr>Install Slider: Cont.</vt:lpstr>
      <vt:lpstr>Install Slider: Cont.</vt:lpstr>
      <vt:lpstr>Install Slider: Result </vt:lpstr>
      <vt:lpstr>Build logic for  Slider HTML5 mobile app</vt:lpstr>
      <vt:lpstr>Add Socket.IO to connect to Edison </vt:lpstr>
      <vt:lpstr>Add Socket.IO to connect to Edison </vt:lpstr>
      <vt:lpstr>Get values from Slider and pass it to Edison</vt:lpstr>
      <vt:lpstr>Run DEMO</vt:lpstr>
      <vt:lpstr>Overview: </vt:lpstr>
      <vt:lpstr>Run: edison-j5servo</vt:lpstr>
      <vt:lpstr>Run: edison-j5servo (cont.)</vt:lpstr>
      <vt:lpstr>Run: edison-j5servo (cont.)</vt:lpstr>
      <vt:lpstr>Run: edison-j5servo (explained)</vt:lpstr>
      <vt:lpstr>Run: edison-j5servo (explained)</vt:lpstr>
      <vt:lpstr>Run: edison-j5servo (explained)</vt:lpstr>
      <vt:lpstr>Run: mobile-slider</vt:lpstr>
      <vt:lpstr>Run: mobile-slider (explained)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Intel Galileo &amp; Arduino IDE</dc:title>
  <dc:creator>hadrihl</dc:creator>
  <cp:lastModifiedBy>hadri hilmi</cp:lastModifiedBy>
  <cp:revision>282</cp:revision>
  <dcterms:created xsi:type="dcterms:W3CDTF">2016-02-29T01:28:57Z</dcterms:created>
  <dcterms:modified xsi:type="dcterms:W3CDTF">2016-12-06T00:08:22Z</dcterms:modified>
</cp:coreProperties>
</file>