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10/17/2025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기마 궁수 게임</a:t>
            </a:r>
            <a:r>
              <a:rPr lang="en-US" altLang="ko-KR" dirty="0" smtClean="0"/>
              <a:t>(8_5_1)</a:t>
            </a:r>
            <a:br>
              <a:rPr lang="en-US" altLang="ko-KR" dirty="0" smtClean="0"/>
            </a:br>
            <a:r>
              <a:rPr lang="ko-KR" altLang="en-US" dirty="0" smtClean="0"/>
              <a:t>업그레이드 보고서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2023622076 </a:t>
            </a:r>
            <a:r>
              <a:rPr lang="ko-KR" altLang="en-US" dirty="0" smtClean="0"/>
              <a:t>정현수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169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AutoNum type="arabicPeriod"/>
            </a:pPr>
            <a:r>
              <a:rPr lang="ko-KR" altLang="en-US" sz="2600" dirty="0" smtClean="0"/>
              <a:t>작업 목표</a:t>
            </a:r>
            <a:endParaRPr lang="en-US" altLang="ko-KR" sz="1300" dirty="0">
              <a:solidFill>
                <a:schemeClr val="bg1"/>
              </a:solidFill>
            </a:endParaRPr>
          </a:p>
          <a:p>
            <a:pPr>
              <a:buFont typeface="Wingdings 3" charset="2"/>
              <a:buAutoNum type="arabicPeriod"/>
            </a:pPr>
            <a:r>
              <a:rPr lang="ko-KR" altLang="en-US" sz="2600" dirty="0" err="1" smtClean="0"/>
              <a:t>인트로</a:t>
            </a:r>
            <a:r>
              <a:rPr lang="ko-KR" altLang="en-US" sz="2600" dirty="0" smtClean="0"/>
              <a:t> 화면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en-US" altLang="ko-KR" dirty="0" smtClean="0"/>
              <a:t>* </a:t>
            </a:r>
            <a:r>
              <a:rPr lang="ko-KR" altLang="en-US" dirty="0" smtClean="0"/>
              <a:t>카운트다운 </a:t>
            </a:r>
            <a:r>
              <a:rPr lang="en-US" altLang="ko-KR" dirty="0"/>
              <a:t>+ </a:t>
            </a:r>
            <a:r>
              <a:rPr lang="ko-KR" altLang="en-US" dirty="0"/>
              <a:t>게임 제목</a:t>
            </a:r>
            <a:r>
              <a:rPr lang="en-US" altLang="ko-KR" dirty="0"/>
              <a:t>/</a:t>
            </a:r>
            <a:r>
              <a:rPr lang="ko-KR" altLang="en-US" dirty="0"/>
              <a:t>설명 → 시작 전 </a:t>
            </a:r>
            <a:r>
              <a:rPr lang="ko-KR" altLang="en-US" dirty="0" err="1"/>
              <a:t>몰입감</a:t>
            </a:r>
            <a:r>
              <a:rPr lang="ko-KR" altLang="en-US" dirty="0"/>
              <a:t> </a:t>
            </a:r>
            <a:r>
              <a:rPr lang="ko-KR" altLang="en-US" dirty="0" smtClean="0"/>
              <a:t>향상</a:t>
            </a:r>
            <a:endParaRPr lang="en-US" altLang="ko-KR" dirty="0" smtClean="0"/>
          </a:p>
          <a:p>
            <a:pPr>
              <a:buAutoNum type="arabicPeriod"/>
            </a:pPr>
            <a:r>
              <a:rPr lang="ko-KR" altLang="en-US" sz="2600" dirty="0" smtClean="0"/>
              <a:t>엔딩 화면과 점수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r>
              <a:rPr lang="en-US" altLang="ko-KR" sz="1600" dirty="0" smtClean="0"/>
              <a:t>* </a:t>
            </a:r>
            <a:r>
              <a:rPr lang="ko-KR" altLang="en-US" dirty="0"/>
              <a:t>최종 점수 확인 가능</a:t>
            </a:r>
            <a:r>
              <a:rPr lang="en-US" altLang="ko-KR" dirty="0"/>
              <a:t>, </a:t>
            </a:r>
            <a:r>
              <a:rPr lang="ko-KR" altLang="en-US" dirty="0"/>
              <a:t>만점 시 별도 메시지</a:t>
            </a:r>
            <a:r>
              <a:rPr lang="en-US" altLang="ko-KR" dirty="0"/>
              <a:t>/</a:t>
            </a:r>
            <a:r>
              <a:rPr lang="ko-KR" altLang="en-US" dirty="0"/>
              <a:t>효과음 → 성취감 강화</a:t>
            </a:r>
            <a:endParaRPr lang="en-US" altLang="ko-KR" sz="1600" dirty="0" smtClean="0"/>
          </a:p>
          <a:p>
            <a:pPr>
              <a:buAutoNum type="arabicPeriod"/>
            </a:pPr>
            <a:r>
              <a:rPr lang="ko-KR" altLang="en-US" sz="2600" dirty="0" smtClean="0"/>
              <a:t>명중</a:t>
            </a:r>
            <a:r>
              <a:rPr lang="en-US" altLang="ko-KR" sz="2600" dirty="0" smtClean="0"/>
              <a:t>/</a:t>
            </a:r>
            <a:r>
              <a:rPr lang="ko-KR" altLang="en-US" sz="2600" dirty="0" smtClean="0"/>
              <a:t>빗나감 사운드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en-US" altLang="ko-KR" sz="1700" dirty="0" smtClean="0"/>
              <a:t>* </a:t>
            </a:r>
            <a:r>
              <a:rPr lang="ko-KR" altLang="en-US" sz="1900" dirty="0"/>
              <a:t>성공</a:t>
            </a:r>
            <a:r>
              <a:rPr lang="en-US" altLang="ko-KR" sz="1900" dirty="0"/>
              <a:t>/</a:t>
            </a:r>
            <a:r>
              <a:rPr lang="ko-KR" altLang="en-US" sz="1900" dirty="0"/>
              <a:t>실패를 소리로 구분 → 피드백 체계 강화</a:t>
            </a:r>
            <a:endParaRPr lang="en-US" altLang="ko-KR" sz="1700" dirty="0" smtClean="0"/>
          </a:p>
          <a:p>
            <a:pPr>
              <a:buAutoNum type="arabicPeriod"/>
            </a:pPr>
            <a:r>
              <a:rPr lang="ko-KR" altLang="en-US" sz="2600" dirty="0" smtClean="0"/>
              <a:t>사용자 </a:t>
            </a:r>
            <a:r>
              <a:rPr lang="ko-KR" altLang="en-US" sz="2600" dirty="0" err="1" smtClean="0"/>
              <a:t>아바타</a:t>
            </a:r>
            <a:r>
              <a:rPr lang="ko-KR" altLang="en-US" sz="2600" dirty="0" smtClean="0"/>
              <a:t> 선택</a:t>
            </a:r>
            <a:r>
              <a:rPr lang="en-US" altLang="ko-KR" sz="2600" dirty="0" smtClean="0"/>
              <a:t/>
            </a:r>
            <a:br>
              <a:rPr lang="en-US" altLang="ko-KR" sz="2600" dirty="0" smtClean="0"/>
            </a:br>
            <a:r>
              <a:rPr lang="en-US" altLang="ko-KR" sz="1700" dirty="0" smtClean="0"/>
              <a:t>* </a:t>
            </a:r>
            <a:r>
              <a:rPr lang="ko-KR" altLang="en-US" sz="1900" dirty="0" smtClean="0"/>
              <a:t>사용자와의 상호작용을 증가</a:t>
            </a:r>
            <a:endParaRPr lang="en-US" altLang="ko-KR" sz="2600" dirty="0" smtClean="0"/>
          </a:p>
          <a:p>
            <a:pPr>
              <a:buAutoNum type="arabicPeriod"/>
            </a:pPr>
            <a:r>
              <a:rPr lang="ko-KR" altLang="en-US" sz="2600" dirty="0" smtClean="0"/>
              <a:t>결론</a:t>
            </a:r>
            <a:endParaRPr lang="en-US" altLang="ko-KR" sz="2600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10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작업목표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77334" y="2160589"/>
            <a:ext cx="8415866" cy="3880773"/>
          </a:xfrm>
        </p:spPr>
        <p:txBody>
          <a:bodyPr/>
          <a:lstStyle/>
          <a:p>
            <a:r>
              <a:rPr lang="ko-KR" altLang="en-US" dirty="0"/>
              <a:t>이번 작업의 </a:t>
            </a:r>
            <a:r>
              <a:rPr lang="ko-KR" altLang="en-US" b="1" dirty="0"/>
              <a:t>방향성</a:t>
            </a:r>
            <a:r>
              <a:rPr lang="ko-KR" altLang="en-US" dirty="0"/>
              <a:t>은 게임의 </a:t>
            </a:r>
            <a:r>
              <a:rPr lang="ko-KR" altLang="en-US" dirty="0" smtClean="0"/>
              <a:t>사용자 </a:t>
            </a:r>
            <a:r>
              <a:rPr lang="ko-KR" altLang="en-US" dirty="0"/>
              <a:t>경험</a:t>
            </a:r>
            <a:r>
              <a:rPr lang="en-US" altLang="ko-KR" dirty="0"/>
              <a:t>(User Experience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강화하는 </a:t>
            </a:r>
            <a:r>
              <a:rPr lang="ko-KR" altLang="en-US" dirty="0"/>
              <a:t>것입니다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인트로</a:t>
            </a:r>
            <a:r>
              <a:rPr lang="ko-KR" altLang="en-US" dirty="0" smtClean="0"/>
              <a:t> </a:t>
            </a:r>
            <a:r>
              <a:rPr lang="ko-KR" altLang="en-US" dirty="0"/>
              <a:t>화면의 카운트다운과 게임 제목</a:t>
            </a:r>
            <a:r>
              <a:rPr lang="en-US" altLang="ko-KR" dirty="0"/>
              <a:t>/</a:t>
            </a:r>
            <a:r>
              <a:rPr lang="ko-KR" altLang="en-US" dirty="0"/>
              <a:t>설명을 통해 시각적 </a:t>
            </a:r>
            <a:r>
              <a:rPr lang="ko-KR" altLang="en-US" dirty="0" err="1"/>
              <a:t>몰입감을</a:t>
            </a:r>
            <a:r>
              <a:rPr lang="ko-KR" altLang="en-US" dirty="0"/>
              <a:t> 제공하고</a:t>
            </a:r>
            <a:r>
              <a:rPr lang="en-US" altLang="ko-KR" dirty="0"/>
              <a:t>, </a:t>
            </a:r>
            <a:r>
              <a:rPr lang="ko-KR" altLang="en-US" dirty="0"/>
              <a:t>화살 명중과 빗나감을 구분하는 효과음으로 즉각적인 청각적 피드백을 추가했습니다</a:t>
            </a:r>
            <a:r>
              <a:rPr lang="en-US" altLang="ko-KR" dirty="0"/>
              <a:t>. </a:t>
            </a:r>
            <a:r>
              <a:rPr lang="ko-KR" altLang="en-US" dirty="0"/>
              <a:t>또한 엔딩 화면에서 최종 점수와 만점 시 ‘퍼펙트’ 메시지를 표시하여 성취감을 높였으며</a:t>
            </a:r>
            <a:r>
              <a:rPr lang="en-US" altLang="ko-KR" dirty="0"/>
              <a:t>, </a:t>
            </a:r>
            <a:r>
              <a:rPr lang="ko-KR" altLang="en-US" dirty="0" err="1"/>
              <a:t>아바타</a:t>
            </a:r>
            <a:r>
              <a:rPr lang="ko-KR" altLang="en-US" dirty="0"/>
              <a:t> 선택 기능을 통해 사용자가 게임과 직접 상호작용하고 개인화된 경험을 즐길 수 있도록 개선했습니다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이러한 </a:t>
            </a:r>
            <a:r>
              <a:rPr lang="ko-KR" altLang="en-US" dirty="0"/>
              <a:t>시각</a:t>
            </a:r>
            <a:r>
              <a:rPr lang="en-US" altLang="ko-KR" dirty="0"/>
              <a:t>, </a:t>
            </a:r>
            <a:r>
              <a:rPr lang="ko-KR" altLang="en-US" dirty="0"/>
              <a:t>청각</a:t>
            </a:r>
            <a:r>
              <a:rPr lang="en-US" altLang="ko-KR" dirty="0"/>
              <a:t>, </a:t>
            </a:r>
            <a:r>
              <a:rPr lang="ko-KR" altLang="en-US" dirty="0"/>
              <a:t>점수</a:t>
            </a:r>
            <a:r>
              <a:rPr lang="en-US" altLang="ko-KR" dirty="0"/>
              <a:t>, </a:t>
            </a:r>
            <a:r>
              <a:rPr lang="ko-KR" altLang="en-US" dirty="0"/>
              <a:t>선택권 요소를 통합함으로써 사용자가 능동적으로 참여하는 </a:t>
            </a:r>
            <a:r>
              <a:rPr lang="ko-KR" altLang="en-US" dirty="0" err="1"/>
              <a:t>몰입형</a:t>
            </a:r>
            <a:r>
              <a:rPr lang="ko-KR" altLang="en-US" dirty="0"/>
              <a:t> 게임 경험을 제공하는 </a:t>
            </a:r>
            <a:r>
              <a:rPr lang="ko-KR" altLang="en-US" dirty="0" smtClean="0"/>
              <a:t>것을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목표로 하였습니다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08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err="1" smtClean="0"/>
              <a:t>인트로</a:t>
            </a:r>
            <a:r>
              <a:rPr lang="ko-KR" altLang="en-US" dirty="0" smtClean="0"/>
              <a:t> 화면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645150" y="-59800"/>
            <a:ext cx="6146800" cy="317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9384" y="2205039"/>
            <a:ext cx="4593700" cy="3880773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b="1" dirty="0" err="1"/>
              <a:t>인트로</a:t>
            </a:r>
            <a:r>
              <a:rPr lang="ko-KR" altLang="en-US" sz="1600" b="1" dirty="0"/>
              <a:t> 화면</a:t>
            </a:r>
            <a:r>
              <a:rPr lang="ko-KR" altLang="en-US" sz="1600" dirty="0"/>
              <a:t>은 플레이어의 </a:t>
            </a:r>
            <a:r>
              <a:rPr lang="ko-KR" altLang="en-US" sz="1600" dirty="0" err="1" smtClean="0"/>
              <a:t>몰입감을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높이기 </a:t>
            </a:r>
            <a:r>
              <a:rPr lang="ko-KR" altLang="en-US" sz="1600" dirty="0"/>
              <a:t>위해 </a:t>
            </a:r>
            <a:r>
              <a:rPr lang="ko-KR" altLang="en-US" sz="1600" dirty="0" smtClean="0"/>
              <a:t>설계되었습니다</a:t>
            </a:r>
            <a:r>
              <a:rPr lang="en-US" altLang="ko-KR" sz="1600" dirty="0" smtClean="0"/>
              <a:t>. </a:t>
            </a:r>
          </a:p>
          <a:p>
            <a:pPr marL="0" indent="0" algn="ctr">
              <a:buNone/>
            </a:pPr>
            <a:r>
              <a:rPr lang="ko-KR" altLang="en-US" sz="1600" dirty="0" smtClean="0"/>
              <a:t>게임 </a:t>
            </a:r>
            <a:r>
              <a:rPr lang="ko-KR" altLang="en-US" sz="1600" dirty="0"/>
              <a:t>제목과 간단한 설명</a:t>
            </a:r>
            <a:r>
              <a:rPr lang="en-US" altLang="ko-KR" sz="1600" dirty="0"/>
              <a:t>, </a:t>
            </a:r>
            <a:r>
              <a:rPr lang="ko-KR" altLang="en-US" sz="1600" dirty="0" err="1" smtClean="0"/>
              <a:t>그리고카운트다운을</a:t>
            </a:r>
            <a:r>
              <a:rPr lang="ko-KR" altLang="en-US" sz="1600" dirty="0" smtClean="0"/>
              <a:t> 시각</a:t>
            </a:r>
            <a:r>
              <a:rPr lang="en-US" altLang="ko-KR" sz="1600" dirty="0" smtClean="0"/>
              <a:t>&amp;</a:t>
            </a:r>
            <a:r>
              <a:rPr lang="ko-KR" altLang="en-US" sz="1600" dirty="0" smtClean="0"/>
              <a:t>청각적으로 보여줌으로서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ko-KR" altLang="en-US" sz="1600" dirty="0" smtClean="0"/>
              <a:t>플레이어가 </a:t>
            </a:r>
            <a:r>
              <a:rPr lang="ko-KR" altLang="en-US" sz="1600" dirty="0"/>
              <a:t>자연스럽게 게임에 </a:t>
            </a:r>
            <a:r>
              <a:rPr lang="ko-KR" altLang="en-US" sz="1600" dirty="0" smtClean="0"/>
              <a:t>집중하고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준비할 </a:t>
            </a:r>
            <a:r>
              <a:rPr lang="ko-KR" altLang="en-US" sz="1600" dirty="0"/>
              <a:t>수 있도록 </a:t>
            </a:r>
            <a:r>
              <a:rPr lang="ko-KR" altLang="en-US" sz="1600" dirty="0" smtClean="0"/>
              <a:t>돕습니다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850" y="95369"/>
            <a:ext cx="5899150" cy="287551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515782" y="2901035"/>
            <a:ext cx="5923470" cy="39002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0" y="2920514"/>
            <a:ext cx="5782482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엔딩화면과</a:t>
            </a:r>
            <a:r>
              <a:rPr lang="ko-KR" altLang="en-US" dirty="0" smtClean="0"/>
              <a:t> 점수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404100" y="-59800"/>
            <a:ext cx="4387850" cy="37618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9384" y="2205039"/>
            <a:ext cx="4593700" cy="3880773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b="1" dirty="0"/>
              <a:t>엔딩 화면과 점수 표시</a:t>
            </a:r>
            <a:r>
              <a:rPr lang="ko-KR" altLang="en-US" sz="1600" dirty="0"/>
              <a:t>는 플레이어의 성취감을 강화하도록 </a:t>
            </a:r>
            <a:r>
              <a:rPr lang="ko-KR" altLang="en-US" sz="1600" dirty="0" smtClean="0"/>
              <a:t>설계되었습니다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algn="ctr"/>
            <a:r>
              <a:rPr lang="ko-KR" altLang="en-US" sz="1600" dirty="0"/>
              <a:t>최종 점수를 직관적으로 보여주고</a:t>
            </a:r>
            <a:r>
              <a:rPr lang="en-US" altLang="ko-KR" sz="1600" dirty="0"/>
              <a:t>, </a:t>
            </a:r>
            <a:r>
              <a:rPr lang="ko-KR" altLang="en-US" sz="1600" dirty="0" smtClean="0"/>
              <a:t>만점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달성 </a:t>
            </a:r>
            <a:r>
              <a:rPr lang="ko-KR" altLang="en-US" sz="1600" dirty="0"/>
              <a:t>시 ‘퍼펙트’ 메시지와 효과음을 </a:t>
            </a:r>
            <a:r>
              <a:rPr lang="ko-KR" altLang="en-US" sz="1600" dirty="0" smtClean="0"/>
              <a:t>함께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제공하여 </a:t>
            </a:r>
            <a:r>
              <a:rPr lang="ko-KR" altLang="en-US" sz="1600" dirty="0"/>
              <a:t>성취감을 </a:t>
            </a:r>
            <a:r>
              <a:rPr lang="ko-KR" altLang="en-US" sz="1600" dirty="0" smtClean="0"/>
              <a:t>극대화합니다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r>
              <a:rPr lang="ko-KR" altLang="en-US" sz="1600" dirty="0" smtClean="0"/>
              <a:t>이를 </a:t>
            </a:r>
            <a:r>
              <a:rPr lang="ko-KR" altLang="en-US" sz="1600" dirty="0"/>
              <a:t>통해 플레이어는 </a:t>
            </a:r>
            <a:r>
              <a:rPr lang="ko-KR" altLang="en-US" sz="1600" b="1" dirty="0"/>
              <a:t>게임 종료 </a:t>
            </a:r>
            <a:r>
              <a:rPr lang="ko-KR" altLang="en-US" sz="1600" b="1" dirty="0" smtClean="0"/>
              <a:t>후에도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ko-KR" altLang="en-US" sz="1600" b="1" dirty="0" smtClean="0"/>
              <a:t>자신의 </a:t>
            </a:r>
            <a:r>
              <a:rPr lang="ko-KR" altLang="en-US" sz="1600" b="1" dirty="0"/>
              <a:t>성과를 명확히 확인하고 </a:t>
            </a:r>
            <a:r>
              <a:rPr lang="ko-KR" altLang="en-US" sz="1600" b="1" dirty="0" err="1" smtClean="0"/>
              <a:t>보상감을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ko-KR" altLang="en-US" sz="1600" b="1" dirty="0" smtClean="0"/>
              <a:t>느낄 </a:t>
            </a:r>
            <a:r>
              <a:rPr lang="ko-KR" altLang="en-US" sz="1600" b="1" dirty="0"/>
              <a:t>수 있는 경험</a:t>
            </a:r>
            <a:r>
              <a:rPr lang="ko-KR" altLang="en-US" sz="1600" dirty="0"/>
              <a:t>을 </a:t>
            </a:r>
            <a:r>
              <a:rPr lang="ko-KR" altLang="en-US" sz="1600" dirty="0" smtClean="0"/>
              <a:t>제공받습니다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algn="ctr"/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50" y="75537"/>
            <a:ext cx="4298863" cy="355284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848350" y="3619729"/>
            <a:ext cx="5540102" cy="31500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242" y="3702050"/>
            <a:ext cx="5248056" cy="294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01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sz="2800" dirty="0" smtClean="0"/>
              <a:t>명중</a:t>
            </a:r>
            <a:r>
              <a:rPr lang="en-US" altLang="ko-KR" sz="2800" dirty="0" smtClean="0"/>
              <a:t>/</a:t>
            </a:r>
            <a:r>
              <a:rPr lang="ko-KR" altLang="en-US" sz="2800" dirty="0" smtClean="0"/>
              <a:t>빗나감 사운드 효과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283450" y="48150"/>
            <a:ext cx="4026434" cy="359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9384" y="2205039"/>
            <a:ext cx="4593700" cy="3880773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/>
              <a:t>게임의 </a:t>
            </a:r>
            <a:r>
              <a:rPr lang="ko-KR" altLang="en-US" sz="1600" b="1" dirty="0"/>
              <a:t>사운드 효과</a:t>
            </a:r>
            <a:r>
              <a:rPr lang="ko-KR" altLang="en-US" sz="1600" dirty="0"/>
              <a:t>는 화살 명중과 빗나감을 구분하여 즉각적인 피드백을 </a:t>
            </a:r>
            <a:r>
              <a:rPr lang="ko-KR" altLang="en-US" sz="1600" dirty="0" smtClean="0"/>
              <a:t>제공합니다</a:t>
            </a:r>
            <a:r>
              <a:rPr lang="en-US" altLang="ko-KR" sz="1600" dirty="0" smtClean="0"/>
              <a:t>.</a:t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0" indent="0" algn="ctr">
              <a:buNone/>
            </a:pPr>
            <a:r>
              <a:rPr lang="ko-KR" altLang="en-US" sz="1600" dirty="0"/>
              <a:t>명중 시에는 점점 높은 음으로 </a:t>
            </a:r>
            <a:r>
              <a:rPr lang="ko-KR" altLang="en-US" sz="1600" dirty="0" err="1"/>
              <a:t>성공감을</a:t>
            </a:r>
            <a:r>
              <a:rPr lang="ko-KR" altLang="en-US" sz="1600" dirty="0"/>
              <a:t> 전달하고</a:t>
            </a:r>
            <a:r>
              <a:rPr lang="en-US" altLang="ko-KR" sz="1600" dirty="0"/>
              <a:t>, </a:t>
            </a:r>
            <a:r>
              <a:rPr lang="ko-KR" altLang="en-US" sz="1600" dirty="0"/>
              <a:t>빗나갈 경우에는 낮은 음으로 실패를 직관적으로 </a:t>
            </a:r>
            <a:r>
              <a:rPr lang="ko-KR" altLang="en-US" sz="1600" dirty="0" smtClean="0"/>
              <a:t>알려</a:t>
            </a:r>
            <a:r>
              <a:rPr lang="en-US" altLang="ko-KR" sz="1600" dirty="0" smtClean="0"/>
              <a:t>, </a:t>
            </a:r>
            <a:br>
              <a:rPr lang="en-US" altLang="ko-KR" sz="1600" dirty="0" smtClean="0"/>
            </a:b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이를 </a:t>
            </a:r>
            <a:r>
              <a:rPr lang="ko-KR" altLang="en-US" sz="1600" dirty="0"/>
              <a:t>통해 플레이어는 </a:t>
            </a:r>
            <a:r>
              <a:rPr lang="ko-KR" altLang="en-US" sz="1600" b="1" dirty="0"/>
              <a:t>시각적 </a:t>
            </a:r>
            <a:r>
              <a:rPr lang="ko-KR" altLang="en-US" sz="1600" b="1" dirty="0" smtClean="0"/>
              <a:t>요소뿐만 </a:t>
            </a:r>
            <a:r>
              <a:rPr lang="ko-KR" altLang="en-US" sz="1600" b="1" dirty="0"/>
              <a:t>아니라 청각적 신호를 통해 게임 상황을 즉시 인식</a:t>
            </a:r>
            <a:r>
              <a:rPr lang="ko-KR" altLang="en-US" sz="1600" dirty="0"/>
              <a:t>하며 </a:t>
            </a:r>
            <a:r>
              <a:rPr lang="ko-KR" altLang="en-US" sz="1600" dirty="0" err="1"/>
              <a:t>몰입감을</a:t>
            </a:r>
            <a:r>
              <a:rPr lang="ko-KR" altLang="en-US" sz="1600" dirty="0"/>
              <a:t> 높일 수 </a:t>
            </a:r>
            <a:r>
              <a:rPr lang="ko-KR" altLang="en-US" sz="1600" dirty="0" smtClean="0"/>
              <a:t>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602" y="165100"/>
            <a:ext cx="3860800" cy="339531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680200" y="3314700"/>
            <a:ext cx="4759052" cy="3486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0" y="3372435"/>
            <a:ext cx="4515383" cy="322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65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sz="2800" dirty="0" smtClean="0"/>
              <a:t>사용자 </a:t>
            </a:r>
            <a:r>
              <a:rPr lang="ko-KR" altLang="en-US" sz="2800" dirty="0" err="1" smtClean="0"/>
              <a:t>아바타</a:t>
            </a:r>
            <a:r>
              <a:rPr lang="ko-KR" altLang="en-US" sz="2800" dirty="0" smtClean="0"/>
              <a:t> 선택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283450" y="48150"/>
            <a:ext cx="4026434" cy="3596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9384" y="2205039"/>
            <a:ext cx="4593700" cy="3880773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b="1" dirty="0"/>
              <a:t>사용자 </a:t>
            </a:r>
            <a:r>
              <a:rPr lang="ko-KR" altLang="en-US" sz="1600" b="1" dirty="0" err="1"/>
              <a:t>아바타</a:t>
            </a:r>
            <a:r>
              <a:rPr lang="ko-KR" altLang="en-US" sz="1600" b="1" dirty="0"/>
              <a:t> 선택 기능</a:t>
            </a:r>
            <a:r>
              <a:rPr lang="ko-KR" altLang="en-US" sz="1600" dirty="0"/>
              <a:t>은 </a:t>
            </a:r>
            <a:r>
              <a:rPr lang="ko-KR" altLang="en-US" sz="1600" dirty="0" smtClean="0"/>
              <a:t>플레이어가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자신의 </a:t>
            </a:r>
            <a:r>
              <a:rPr lang="ko-KR" altLang="en-US" sz="1600" dirty="0"/>
              <a:t>캐릭터를 직접 </a:t>
            </a:r>
            <a:r>
              <a:rPr lang="ko-KR" altLang="en-US" sz="1600" dirty="0" smtClean="0"/>
              <a:t>선택하여</a:t>
            </a:r>
            <a:r>
              <a:rPr lang="en-US" altLang="ko-KR" sz="1600" dirty="0"/>
              <a:t> </a:t>
            </a:r>
            <a:r>
              <a:rPr lang="ko-KR" altLang="en-US" sz="1600" dirty="0" smtClean="0"/>
              <a:t>게임과의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상효작용을</a:t>
            </a:r>
            <a:r>
              <a:rPr lang="ko-KR" altLang="en-US" sz="1600" dirty="0" smtClean="0"/>
              <a:t> 늘렸습니다</a:t>
            </a:r>
            <a:r>
              <a:rPr lang="en-US" altLang="ko-KR" sz="1600" dirty="0" smtClean="0"/>
              <a:t>.</a:t>
            </a:r>
          </a:p>
          <a:p>
            <a:pPr marL="0" indent="0" algn="ctr">
              <a:buNone/>
            </a:pPr>
            <a:r>
              <a:rPr lang="en-US" altLang="ko-KR" sz="1600" dirty="0" smtClean="0"/>
              <a:t>A, ^, !, ▲ </a:t>
            </a:r>
            <a:r>
              <a:rPr lang="ko-KR" altLang="en-US" sz="1600" dirty="0"/>
              <a:t>등 다양한 </a:t>
            </a:r>
            <a:r>
              <a:rPr lang="ko-KR" altLang="en-US" sz="1600" dirty="0" err="1"/>
              <a:t>아바타</a:t>
            </a:r>
            <a:r>
              <a:rPr lang="ko-KR" altLang="en-US" sz="1600" dirty="0"/>
              <a:t> 중 </a:t>
            </a:r>
            <a:r>
              <a:rPr lang="ko-KR" altLang="en-US" sz="1600" dirty="0" smtClean="0"/>
              <a:t>선택이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가능하며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통해 </a:t>
            </a:r>
            <a:r>
              <a:rPr lang="ko-KR" altLang="en-US" sz="1600" dirty="0" smtClean="0"/>
              <a:t>플레이어는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b="1" dirty="0" smtClean="0"/>
              <a:t>게임과 </a:t>
            </a:r>
            <a:r>
              <a:rPr lang="ko-KR" altLang="en-US" sz="1600" b="1" dirty="0"/>
              <a:t>능동적으로 </a:t>
            </a:r>
            <a:r>
              <a:rPr lang="ko-KR" altLang="en-US" sz="1600" b="1" dirty="0" smtClean="0"/>
              <a:t>상호작용하고</a:t>
            </a:r>
            <a:r>
              <a:rPr lang="en-US" altLang="ko-KR" sz="1600" b="1" dirty="0"/>
              <a:t> </a:t>
            </a:r>
            <a:r>
              <a:rPr lang="ko-KR" altLang="en-US" sz="1600" b="1" dirty="0" smtClean="0"/>
              <a:t>개인화된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ko-KR" altLang="en-US" sz="1600" b="1" dirty="0" smtClean="0"/>
              <a:t>경험을 </a:t>
            </a:r>
            <a:r>
              <a:rPr lang="ko-KR" altLang="en-US" sz="1600" b="1" dirty="0"/>
              <a:t>즐길 수 </a:t>
            </a:r>
            <a:r>
              <a:rPr lang="ko-KR" altLang="en-US" sz="1600" b="1" dirty="0" smtClean="0"/>
              <a:t>있도록 </a:t>
            </a:r>
            <a:r>
              <a:rPr lang="ko-KR" altLang="en-US" sz="1600" dirty="0" smtClean="0"/>
              <a:t>선택권을 부여함으로써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err="1" smtClean="0"/>
              <a:t>몰입감과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참여도를 </a:t>
            </a:r>
            <a:r>
              <a:rPr lang="ko-KR" altLang="en-US" sz="1600" dirty="0" smtClean="0"/>
              <a:t>동시에 높이는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것이 핵심입니다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7191" y="128069"/>
            <a:ext cx="3863551" cy="344063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7347190" y="3397250"/>
            <a:ext cx="4711459" cy="32945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746" y="3452879"/>
            <a:ext cx="4505954" cy="323895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221836" y="3111500"/>
            <a:ext cx="1423565" cy="1276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438" y="3175590"/>
            <a:ext cx="131463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67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sz="2800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69384" y="2205039"/>
            <a:ext cx="8066616" cy="3880773"/>
          </a:xfrm>
        </p:spPr>
        <p:txBody>
          <a:bodyPr>
            <a:normAutofit/>
          </a:bodyPr>
          <a:lstStyle/>
          <a:p>
            <a:pPr algn="ctr"/>
            <a:r>
              <a:rPr lang="ko-KR" altLang="en-US" sz="1600" dirty="0"/>
              <a:t>이번 게임 업그레이드를 통해 시각적</a:t>
            </a:r>
            <a:r>
              <a:rPr lang="en-US" altLang="ko-KR" sz="1600" dirty="0"/>
              <a:t>, </a:t>
            </a:r>
            <a:r>
              <a:rPr lang="ko-KR" altLang="en-US" sz="1600" dirty="0"/>
              <a:t>청각적 피드백과 점수 표시</a:t>
            </a:r>
            <a:r>
              <a:rPr lang="en-US" altLang="ko-KR" sz="1600" dirty="0" smtClean="0"/>
              <a:t>,</a:t>
            </a:r>
            <a:r>
              <a:rPr lang="ko-KR" altLang="en-US" sz="1600" dirty="0" err="1" smtClean="0"/>
              <a:t>아바타</a:t>
            </a:r>
            <a:r>
              <a:rPr lang="ko-KR" altLang="en-US" sz="1600" dirty="0" smtClean="0"/>
              <a:t> </a:t>
            </a:r>
            <a:r>
              <a:rPr lang="ko-KR" altLang="en-US" sz="1600" dirty="0"/>
              <a:t>선택 </a:t>
            </a:r>
            <a:r>
              <a:rPr lang="ko-KR" altLang="en-US" sz="1600" dirty="0" smtClean="0"/>
              <a:t>등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다양한 </a:t>
            </a:r>
            <a:r>
              <a:rPr lang="ko-KR" altLang="en-US" sz="1600" dirty="0"/>
              <a:t>요소를 통합하여 </a:t>
            </a:r>
            <a:r>
              <a:rPr lang="ko-KR" altLang="en-US" sz="1600" b="1" dirty="0"/>
              <a:t>사용자 경험을 강화</a:t>
            </a:r>
            <a:r>
              <a:rPr lang="ko-KR" altLang="en-US" sz="1600" dirty="0"/>
              <a:t>했습니다</a:t>
            </a:r>
            <a:r>
              <a:rPr lang="en-US" altLang="ko-KR" sz="1600" dirty="0" smtClean="0"/>
              <a:t>.</a:t>
            </a:r>
          </a:p>
          <a:p>
            <a:pPr algn="ctr"/>
            <a:r>
              <a:rPr lang="ko-KR" altLang="en-US" sz="1600" dirty="0" smtClean="0"/>
              <a:t>이를 </a:t>
            </a:r>
            <a:r>
              <a:rPr lang="ko-KR" altLang="en-US" sz="1600" dirty="0"/>
              <a:t>통해 플레이어는 게임 시작부터 종료까지 </a:t>
            </a:r>
            <a:r>
              <a:rPr lang="ko-KR" altLang="en-US" sz="1600" dirty="0" err="1"/>
              <a:t>몰입감을</a:t>
            </a:r>
            <a:r>
              <a:rPr lang="ko-KR" altLang="en-US" sz="1600" dirty="0"/>
              <a:t> 느끼고</a:t>
            </a:r>
            <a:r>
              <a:rPr lang="en-US" altLang="ko-KR" sz="1600" dirty="0"/>
              <a:t>, </a:t>
            </a:r>
            <a:r>
              <a:rPr lang="ko-KR" altLang="en-US" sz="1600" dirty="0"/>
              <a:t>자신의 </a:t>
            </a:r>
            <a:r>
              <a:rPr lang="ko-KR" altLang="en-US" sz="1600" dirty="0" smtClean="0"/>
              <a:t>선택과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성과를 </a:t>
            </a:r>
            <a:r>
              <a:rPr lang="ko-KR" altLang="en-US" sz="1600" dirty="0"/>
              <a:t>직관적으로 확인할 수 있으며</a:t>
            </a:r>
            <a:r>
              <a:rPr lang="en-US" altLang="ko-KR" sz="1600" dirty="0"/>
              <a:t>, </a:t>
            </a:r>
            <a:r>
              <a:rPr lang="ko-KR" altLang="en-US" sz="1600" dirty="0"/>
              <a:t>게임과 능동적으로 상호작용하는 </a:t>
            </a:r>
            <a:r>
              <a:rPr lang="ko-KR" altLang="en-US" sz="1600" dirty="0" smtClean="0"/>
              <a:t>즐거움을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경험할 것입니다</a:t>
            </a:r>
            <a:r>
              <a:rPr lang="en-US" altLang="ko-KR" sz="1600" dirty="0" smtClean="0"/>
              <a:t>.</a:t>
            </a:r>
          </a:p>
          <a:p>
            <a:pPr algn="ctr"/>
            <a:r>
              <a:rPr lang="ko-KR" altLang="en-US" sz="1600" dirty="0" smtClean="0"/>
              <a:t>전반적으로 </a:t>
            </a:r>
            <a:r>
              <a:rPr lang="ko-KR" altLang="en-US" sz="1600" dirty="0"/>
              <a:t>이번 작업은 </a:t>
            </a:r>
            <a:r>
              <a:rPr lang="ko-KR" altLang="en-US" sz="1600" b="1" dirty="0"/>
              <a:t>게임의 재미와 참여도를 </a:t>
            </a:r>
            <a:r>
              <a:rPr lang="ko-KR" altLang="en-US" sz="1600" b="1"/>
              <a:t>높이는 </a:t>
            </a:r>
            <a:r>
              <a:rPr lang="ko-KR" altLang="en-US" sz="1600" b="1" smtClean="0"/>
              <a:t>방향성을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목표로 구현한 </a:t>
            </a:r>
            <a:r>
              <a:rPr lang="ko-KR" altLang="en-US" sz="1600" dirty="0"/>
              <a:t>결과입니다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22058133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</TotalTime>
  <Words>93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기마 궁수 게임(8_5_1) 업그레이드 보고서</vt:lpstr>
      <vt:lpstr>목차</vt:lpstr>
      <vt:lpstr>1. 작업목표</vt:lpstr>
      <vt:lpstr>2. 인트로 화면</vt:lpstr>
      <vt:lpstr>3. 엔딩화면과 점수</vt:lpstr>
      <vt:lpstr>4. 명중/빗나감 사운드 효과</vt:lpstr>
      <vt:lpstr>5. 사용자 아바타 선택</vt:lpstr>
      <vt:lpstr>6.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기마 궁수 게임(8_5_1) 업그레이드 보고서</dc:title>
  <dc:creator>hyunsu jung</dc:creator>
  <cp:lastModifiedBy>hyunsu jung</cp:lastModifiedBy>
  <cp:revision>16</cp:revision>
  <dcterms:created xsi:type="dcterms:W3CDTF">2025-10-16T18:13:05Z</dcterms:created>
  <dcterms:modified xsi:type="dcterms:W3CDTF">2025-10-16T19:44:38Z</dcterms:modified>
</cp:coreProperties>
</file>